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9F924B-C471-5AC1-59AF-36F4EF768A91}" v="523" dt="2025-09-21T20:05:29.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Clement" userId="S::dennis.clement@students.post.edu::0d0b1284-655f-475c-9b27-eb8ab30c3c69" providerId="AD" clId="Web-{D19F924B-C471-5AC1-59AF-36F4EF768A91}"/>
    <pc:docChg chg="mod addSld modSld addMainMaster delMainMaster">
      <pc:chgData name="Dennis Clement" userId="S::dennis.clement@students.post.edu::0d0b1284-655f-475c-9b27-eb8ab30c3c69" providerId="AD" clId="Web-{D19F924B-C471-5AC1-59AF-36F4EF768A91}" dt="2025-09-21T20:05:29.264" v="520" actId="1076"/>
      <pc:docMkLst>
        <pc:docMk/>
      </pc:docMkLst>
      <pc:sldChg chg="addSp delSp modSp mod setBg modClrScheme chgLayout modNotes">
        <pc:chgData name="Dennis Clement" userId="S::dennis.clement@students.post.edu::0d0b1284-655f-475c-9b27-eb8ab30c3c69" providerId="AD" clId="Web-{D19F924B-C471-5AC1-59AF-36F4EF768A91}" dt="2025-09-21T19:26:53.651" v="275" actId="1076"/>
        <pc:sldMkLst>
          <pc:docMk/>
          <pc:sldMk cId="109857222" sldId="256"/>
        </pc:sldMkLst>
        <pc:spChg chg="mod ord">
          <ac:chgData name="Dennis Clement" userId="S::dennis.clement@students.post.edu::0d0b1284-655f-475c-9b27-eb8ab30c3c69" providerId="AD" clId="Web-{D19F924B-C471-5AC1-59AF-36F4EF768A91}" dt="2025-09-21T18:52:38.025" v="55"/>
          <ac:spMkLst>
            <pc:docMk/>
            <pc:sldMk cId="109857222" sldId="256"/>
            <ac:spMk id="2" creationId="{00000000-0000-0000-0000-000000000000}"/>
          </ac:spMkLst>
        </pc:spChg>
        <pc:spChg chg="mod ord">
          <ac:chgData name="Dennis Clement" userId="S::dennis.clement@students.post.edu::0d0b1284-655f-475c-9b27-eb8ab30c3c69" providerId="AD" clId="Web-{D19F924B-C471-5AC1-59AF-36F4EF768A91}" dt="2025-09-21T18:52:38.025" v="55"/>
          <ac:spMkLst>
            <pc:docMk/>
            <pc:sldMk cId="109857222" sldId="256"/>
            <ac:spMk id="3" creationId="{00000000-0000-0000-0000-000000000000}"/>
          </ac:spMkLst>
        </pc:spChg>
        <pc:spChg chg="add mod">
          <ac:chgData name="Dennis Clement" userId="S::dennis.clement@students.post.edu::0d0b1284-655f-475c-9b27-eb8ab30c3c69" providerId="AD" clId="Web-{D19F924B-C471-5AC1-59AF-36F4EF768A91}" dt="2025-09-21T19:26:53.651" v="275" actId="1076"/>
          <ac:spMkLst>
            <pc:docMk/>
            <pc:sldMk cId="109857222" sldId="256"/>
            <ac:spMk id="6" creationId="{83737D80-DFF8-B04F-3F80-512E31D9B813}"/>
          </ac:spMkLst>
        </pc:spChg>
        <pc:spChg chg="add del">
          <ac:chgData name="Dennis Clement" userId="S::dennis.clement@students.post.edu::0d0b1284-655f-475c-9b27-eb8ab30c3c69" providerId="AD" clId="Web-{D19F924B-C471-5AC1-59AF-36F4EF768A91}" dt="2025-09-21T18:50:51.961" v="40"/>
          <ac:spMkLst>
            <pc:docMk/>
            <pc:sldMk cId="109857222" sldId="256"/>
            <ac:spMk id="10" creationId="{0A597D97-203B-498B-95D3-E90DC961039F}"/>
          </ac:spMkLst>
        </pc:spChg>
        <pc:spChg chg="add del">
          <ac:chgData name="Dennis Clement" userId="S::dennis.clement@students.post.edu::0d0b1284-655f-475c-9b27-eb8ab30c3c69" providerId="AD" clId="Web-{D19F924B-C471-5AC1-59AF-36F4EF768A91}" dt="2025-09-21T18:50:51.961" v="40"/>
          <ac:spMkLst>
            <pc:docMk/>
            <pc:sldMk cId="109857222" sldId="256"/>
            <ac:spMk id="12" creationId="{6A6EF10E-DF41-4BD3-8EB4-6F646531DC26}"/>
          </ac:spMkLst>
        </pc:spChg>
        <pc:spChg chg="add del ord">
          <ac:chgData name="Dennis Clement" userId="S::dennis.clement@students.post.edu::0d0b1284-655f-475c-9b27-eb8ab30c3c69" providerId="AD" clId="Web-{D19F924B-C471-5AC1-59AF-36F4EF768A91}" dt="2025-09-21T18:52:38.025" v="55"/>
          <ac:spMkLst>
            <pc:docMk/>
            <pc:sldMk cId="109857222" sldId="256"/>
            <ac:spMk id="14" creationId="{FA69AAE0-49D5-4C8B-8BA2-55898C00E05E}"/>
          </ac:spMkLst>
        </pc:spChg>
        <pc:spChg chg="add del">
          <ac:chgData name="Dennis Clement" userId="S::dennis.clement@students.post.edu::0d0b1284-655f-475c-9b27-eb8ab30c3c69" providerId="AD" clId="Web-{D19F924B-C471-5AC1-59AF-36F4EF768A91}" dt="2025-09-21T18:52:38.025" v="54"/>
          <ac:spMkLst>
            <pc:docMk/>
            <pc:sldMk cId="109857222" sldId="256"/>
            <ac:spMk id="19" creationId="{FA69AAE0-49D5-4C8B-8BA2-55898C00E05E}"/>
          </ac:spMkLst>
        </pc:spChg>
        <pc:spChg chg="add">
          <ac:chgData name="Dennis Clement" userId="S::dennis.clement@students.post.edu::0d0b1284-655f-475c-9b27-eb8ab30c3c69" providerId="AD" clId="Web-{D19F924B-C471-5AC1-59AF-36F4EF768A91}" dt="2025-09-21T18:52:38.025" v="55"/>
          <ac:spMkLst>
            <pc:docMk/>
            <pc:sldMk cId="109857222" sldId="256"/>
            <ac:spMk id="21" creationId="{AF695F69-7001-421E-98A8-E74156934A51}"/>
          </ac:spMkLst>
        </pc:spChg>
        <pc:spChg chg="add">
          <ac:chgData name="Dennis Clement" userId="S::dennis.clement@students.post.edu::0d0b1284-655f-475c-9b27-eb8ab30c3c69" providerId="AD" clId="Web-{D19F924B-C471-5AC1-59AF-36F4EF768A91}" dt="2025-09-21T18:52:38.025" v="55"/>
          <ac:spMkLst>
            <pc:docMk/>
            <pc:sldMk cId="109857222" sldId="256"/>
            <ac:spMk id="22" creationId="{4D4677D2-D5AC-4CF9-9EED-2B89D0A1C212}"/>
          </ac:spMkLst>
        </pc:spChg>
        <pc:picChg chg="add mod ord">
          <ac:chgData name="Dennis Clement" userId="S::dennis.clement@students.post.edu::0d0b1284-655f-475c-9b27-eb8ab30c3c69" providerId="AD" clId="Web-{D19F924B-C471-5AC1-59AF-36F4EF768A91}" dt="2025-09-21T18:52:38.025" v="55"/>
          <ac:picMkLst>
            <pc:docMk/>
            <pc:sldMk cId="109857222" sldId="256"/>
            <ac:picMk id="4" creationId="{519FEAEF-952A-2F7E-BC29-6315459E5C3D}"/>
          </ac:picMkLst>
        </pc:picChg>
        <pc:picChg chg="add mod ord">
          <ac:chgData name="Dennis Clement" userId="S::dennis.clement@students.post.edu::0d0b1284-655f-475c-9b27-eb8ab30c3c69" providerId="AD" clId="Web-{D19F924B-C471-5AC1-59AF-36F4EF768A91}" dt="2025-09-21T18:52:38.025" v="55"/>
          <ac:picMkLst>
            <pc:docMk/>
            <pc:sldMk cId="109857222" sldId="256"/>
            <ac:picMk id="5" creationId="{D4C1A077-35EB-38F2-54C1-0252B284580E}"/>
          </ac:picMkLst>
        </pc:picChg>
      </pc:sldChg>
      <pc:sldChg chg="addSp delSp modSp new mod setBg modClrScheme chgLayout modNotes">
        <pc:chgData name="Dennis Clement" userId="S::dennis.clement@students.post.edu::0d0b1284-655f-475c-9b27-eb8ab30c3c69" providerId="AD" clId="Web-{D19F924B-C471-5AC1-59AF-36F4EF768A91}" dt="2025-09-21T19:04:17.255" v="83"/>
        <pc:sldMkLst>
          <pc:docMk/>
          <pc:sldMk cId="2927160302" sldId="257"/>
        </pc:sldMkLst>
        <pc:spChg chg="mod ord">
          <ac:chgData name="Dennis Clement" userId="S::dennis.clement@students.post.edu::0d0b1284-655f-475c-9b27-eb8ab30c3c69" providerId="AD" clId="Web-{D19F924B-C471-5AC1-59AF-36F4EF768A91}" dt="2025-09-21T19:01:20.153" v="67"/>
          <ac:spMkLst>
            <pc:docMk/>
            <pc:sldMk cId="2927160302" sldId="257"/>
            <ac:spMk id="2" creationId="{4E8A8642-DFDC-B314-DA59-FB20B037BB5A}"/>
          </ac:spMkLst>
        </pc:spChg>
        <pc:spChg chg="mod ord">
          <ac:chgData name="Dennis Clement" userId="S::dennis.clement@students.post.edu::0d0b1284-655f-475c-9b27-eb8ab30c3c69" providerId="AD" clId="Web-{D19F924B-C471-5AC1-59AF-36F4EF768A91}" dt="2025-09-21T19:01:20.153" v="67"/>
          <ac:spMkLst>
            <pc:docMk/>
            <pc:sldMk cId="2927160302" sldId="257"/>
            <ac:spMk id="3" creationId="{99D463AC-BDE0-DEBB-7F25-ECE7C7B29207}"/>
          </ac:spMkLst>
        </pc:spChg>
        <pc:spChg chg="add del">
          <ac:chgData name="Dennis Clement" userId="S::dennis.clement@students.post.edu::0d0b1284-655f-475c-9b27-eb8ab30c3c69" providerId="AD" clId="Web-{D19F924B-C471-5AC1-59AF-36F4EF768A91}" dt="2025-09-21T19:02:51.611" v="69"/>
          <ac:spMkLst>
            <pc:docMk/>
            <pc:sldMk cId="2927160302" sldId="257"/>
            <ac:spMk id="5" creationId="{525C9836-8B82-D996-A136-7B5677A90165}"/>
          </ac:spMkLst>
        </pc:spChg>
        <pc:spChg chg="add mod">
          <ac:chgData name="Dennis Clement" userId="S::dennis.clement@students.post.edu::0d0b1284-655f-475c-9b27-eb8ab30c3c69" providerId="AD" clId="Web-{D19F924B-C471-5AC1-59AF-36F4EF768A91}" dt="2025-09-21T19:03:50.098" v="81" actId="1076"/>
          <ac:spMkLst>
            <pc:docMk/>
            <pc:sldMk cId="2927160302" sldId="257"/>
            <ac:spMk id="6" creationId="{C91E2CCE-5EBC-95FB-F5C0-516815E86EB2}"/>
          </ac:spMkLst>
        </pc:spChg>
        <pc:spChg chg="add">
          <ac:chgData name="Dennis Clement" userId="S::dennis.clement@students.post.edu::0d0b1284-655f-475c-9b27-eb8ab30c3c69" providerId="AD" clId="Web-{D19F924B-C471-5AC1-59AF-36F4EF768A91}" dt="2025-09-21T19:01:20.153" v="67"/>
          <ac:spMkLst>
            <pc:docMk/>
            <pc:sldMk cId="2927160302" sldId="257"/>
            <ac:spMk id="9" creationId="{201CC55D-ED54-4C5C-95E6-10947BD1103B}"/>
          </ac:spMkLst>
        </pc:spChg>
        <pc:spChg chg="add">
          <ac:chgData name="Dennis Clement" userId="S::dennis.clement@students.post.edu::0d0b1284-655f-475c-9b27-eb8ab30c3c69" providerId="AD" clId="Web-{D19F924B-C471-5AC1-59AF-36F4EF768A91}" dt="2025-09-21T19:01:20.153" v="67"/>
          <ac:spMkLst>
            <pc:docMk/>
            <pc:sldMk cId="2927160302" sldId="257"/>
            <ac:spMk id="15" creationId="{3873B707-463F-40B0-8227-E8CC6C67EB25}"/>
          </ac:spMkLst>
        </pc:spChg>
        <pc:spChg chg="add">
          <ac:chgData name="Dennis Clement" userId="S::dennis.clement@students.post.edu::0d0b1284-655f-475c-9b27-eb8ab30c3c69" providerId="AD" clId="Web-{D19F924B-C471-5AC1-59AF-36F4EF768A91}" dt="2025-09-21T19:01:20.153" v="67"/>
          <ac:spMkLst>
            <pc:docMk/>
            <pc:sldMk cId="2927160302" sldId="257"/>
            <ac:spMk id="17" creationId="{C13237C8-E62C-4F0D-A318-BD6FB6C2D138}"/>
          </ac:spMkLst>
        </pc:spChg>
        <pc:spChg chg="add">
          <ac:chgData name="Dennis Clement" userId="S::dennis.clement@students.post.edu::0d0b1284-655f-475c-9b27-eb8ab30c3c69" providerId="AD" clId="Web-{D19F924B-C471-5AC1-59AF-36F4EF768A91}" dt="2025-09-21T19:01:20.153" v="67"/>
          <ac:spMkLst>
            <pc:docMk/>
            <pc:sldMk cId="2927160302" sldId="257"/>
            <ac:spMk id="19" creationId="{19C9EAEA-39D0-4B0E-A0EB-51E7B26740B1}"/>
          </ac:spMkLst>
        </pc:spChg>
        <pc:grpChg chg="add">
          <ac:chgData name="Dennis Clement" userId="S::dennis.clement@students.post.edu::0d0b1284-655f-475c-9b27-eb8ab30c3c69" providerId="AD" clId="Web-{D19F924B-C471-5AC1-59AF-36F4EF768A91}" dt="2025-09-21T19:01:20.153" v="67"/>
          <ac:grpSpMkLst>
            <pc:docMk/>
            <pc:sldMk cId="2927160302" sldId="257"/>
            <ac:grpSpMk id="11" creationId="{1DE889C7-FAD6-4397-98E2-05D503484459}"/>
          </ac:grpSpMkLst>
        </pc:grpChg>
        <pc:picChg chg="add mod">
          <ac:chgData name="Dennis Clement" userId="S::dennis.clement@students.post.edu::0d0b1284-655f-475c-9b27-eb8ab30c3c69" providerId="AD" clId="Web-{D19F924B-C471-5AC1-59AF-36F4EF768A91}" dt="2025-09-21T19:01:20.153" v="67"/>
          <ac:picMkLst>
            <pc:docMk/>
            <pc:sldMk cId="2927160302" sldId="257"/>
            <ac:picMk id="4" creationId="{7AD2C759-EA61-BEDA-2320-D132772FDBBB}"/>
          </ac:picMkLst>
        </pc:picChg>
      </pc:sldChg>
      <pc:sldChg chg="addSp delSp modSp new mod setBg modNotes">
        <pc:chgData name="Dennis Clement" userId="S::dennis.clement@students.post.edu::0d0b1284-655f-475c-9b27-eb8ab30c3c69" providerId="AD" clId="Web-{D19F924B-C471-5AC1-59AF-36F4EF768A91}" dt="2025-09-21T19:12:20.172" v="182"/>
        <pc:sldMkLst>
          <pc:docMk/>
          <pc:sldMk cId="4217065129" sldId="258"/>
        </pc:sldMkLst>
        <pc:spChg chg="mod">
          <ac:chgData name="Dennis Clement" userId="S::dennis.clement@students.post.edu::0d0b1284-655f-475c-9b27-eb8ab30c3c69" providerId="AD" clId="Web-{D19F924B-C471-5AC1-59AF-36F4EF768A91}" dt="2025-09-21T19:12:20.172" v="182"/>
          <ac:spMkLst>
            <pc:docMk/>
            <pc:sldMk cId="4217065129" sldId="258"/>
            <ac:spMk id="2" creationId="{675E6F14-0651-CDA0-8399-90CC8347C217}"/>
          </ac:spMkLst>
        </pc:spChg>
        <pc:spChg chg="mod ord">
          <ac:chgData name="Dennis Clement" userId="S::dennis.clement@students.post.edu::0d0b1284-655f-475c-9b27-eb8ab30c3c69" providerId="AD" clId="Web-{D19F924B-C471-5AC1-59AF-36F4EF768A91}" dt="2025-09-21T19:12:20.172" v="182"/>
          <ac:spMkLst>
            <pc:docMk/>
            <pc:sldMk cId="4217065129" sldId="258"/>
            <ac:spMk id="3" creationId="{775CBCBD-6C60-D2E4-FB8D-CA94698ABBA0}"/>
          </ac:spMkLst>
        </pc:spChg>
        <pc:spChg chg="add del">
          <ac:chgData name="Dennis Clement" userId="S::dennis.clement@students.post.edu::0d0b1284-655f-475c-9b27-eb8ab30c3c69" providerId="AD" clId="Web-{D19F924B-C471-5AC1-59AF-36F4EF768A91}" dt="2025-09-21T19:12:20.141" v="181"/>
          <ac:spMkLst>
            <pc:docMk/>
            <pc:sldMk cId="4217065129" sldId="258"/>
            <ac:spMk id="12" creationId="{43FCDA63-538C-4FB3-911D-7DF75B5993C9}"/>
          </ac:spMkLst>
        </pc:spChg>
        <pc:spChg chg="add del">
          <ac:chgData name="Dennis Clement" userId="S::dennis.clement@students.post.edu::0d0b1284-655f-475c-9b27-eb8ab30c3c69" providerId="AD" clId="Web-{D19F924B-C471-5AC1-59AF-36F4EF768A91}" dt="2025-09-21T19:12:20.141" v="181"/>
          <ac:spMkLst>
            <pc:docMk/>
            <pc:sldMk cId="4217065129" sldId="258"/>
            <ac:spMk id="14" creationId="{C0F36B17-8009-453B-9C49-36A9D6F9D0EC}"/>
          </ac:spMkLst>
        </pc:spChg>
        <pc:spChg chg="add">
          <ac:chgData name="Dennis Clement" userId="S::dennis.clement@students.post.edu::0d0b1284-655f-475c-9b27-eb8ab30c3c69" providerId="AD" clId="Web-{D19F924B-C471-5AC1-59AF-36F4EF768A91}" dt="2025-09-21T19:12:20.172" v="182"/>
          <ac:spMkLst>
            <pc:docMk/>
            <pc:sldMk cId="4217065129" sldId="258"/>
            <ac:spMk id="16" creationId="{95CBC9A5-2EC2-43B3-BE31-8C21041EA4A7}"/>
          </ac:spMkLst>
        </pc:spChg>
        <pc:spChg chg="add">
          <ac:chgData name="Dennis Clement" userId="S::dennis.clement@students.post.edu::0d0b1284-655f-475c-9b27-eb8ab30c3c69" providerId="AD" clId="Web-{D19F924B-C471-5AC1-59AF-36F4EF768A91}" dt="2025-09-21T19:12:20.172" v="182"/>
          <ac:spMkLst>
            <pc:docMk/>
            <pc:sldMk cId="4217065129" sldId="258"/>
            <ac:spMk id="17" creationId="{327D73B4-9F5C-4A64-A179-51B9500CB8B5}"/>
          </ac:spMkLst>
        </pc:spChg>
        <pc:spChg chg="add">
          <ac:chgData name="Dennis Clement" userId="S::dennis.clement@students.post.edu::0d0b1284-655f-475c-9b27-eb8ab30c3c69" providerId="AD" clId="Web-{D19F924B-C471-5AC1-59AF-36F4EF768A91}" dt="2025-09-21T19:12:20.172" v="182"/>
          <ac:spMkLst>
            <pc:docMk/>
            <pc:sldMk cId="4217065129" sldId="258"/>
            <ac:spMk id="18" creationId="{7400EEA6-B330-4DBC-A821-469627E96203}"/>
          </ac:spMkLst>
        </pc:spChg>
        <pc:spChg chg="add">
          <ac:chgData name="Dennis Clement" userId="S::dennis.clement@students.post.edu::0d0b1284-655f-475c-9b27-eb8ab30c3c69" providerId="AD" clId="Web-{D19F924B-C471-5AC1-59AF-36F4EF768A91}" dt="2025-09-21T19:12:20.172" v="182"/>
          <ac:spMkLst>
            <pc:docMk/>
            <pc:sldMk cId="4217065129" sldId="258"/>
            <ac:spMk id="19" creationId="{E3020543-B24B-4EC4-8FFC-8DD88EEA91A8}"/>
          </ac:spMkLst>
        </pc:spChg>
        <pc:spChg chg="add">
          <ac:chgData name="Dennis Clement" userId="S::dennis.clement@students.post.edu::0d0b1284-655f-475c-9b27-eb8ab30c3c69" providerId="AD" clId="Web-{D19F924B-C471-5AC1-59AF-36F4EF768A91}" dt="2025-09-21T19:12:20.172" v="182"/>
          <ac:spMkLst>
            <pc:docMk/>
            <pc:sldMk cId="4217065129" sldId="258"/>
            <ac:spMk id="20" creationId="{6CB927A4-E432-4310-9CD5-E89FF5063179}"/>
          </ac:spMkLst>
        </pc:spChg>
        <pc:spChg chg="add">
          <ac:chgData name="Dennis Clement" userId="S::dennis.clement@students.post.edu::0d0b1284-655f-475c-9b27-eb8ab30c3c69" providerId="AD" clId="Web-{D19F924B-C471-5AC1-59AF-36F4EF768A91}" dt="2025-09-21T19:12:20.172" v="182"/>
          <ac:spMkLst>
            <pc:docMk/>
            <pc:sldMk cId="4217065129" sldId="258"/>
            <ac:spMk id="22" creationId="{5EF6BFFD-743B-47E9-AC55-ACA07581FBE4}"/>
          </ac:spMkLst>
        </pc:spChg>
        <pc:spChg chg="add">
          <ac:chgData name="Dennis Clement" userId="S::dennis.clement@students.post.edu::0d0b1284-655f-475c-9b27-eb8ab30c3c69" providerId="AD" clId="Web-{D19F924B-C471-5AC1-59AF-36F4EF768A91}" dt="2025-09-21T19:12:20.172" v="182"/>
          <ac:spMkLst>
            <pc:docMk/>
            <pc:sldMk cId="4217065129" sldId="258"/>
            <ac:spMk id="24" creationId="{8D3BEFDA-0C8B-4C24-AF49-B7E58C98DB64}"/>
          </ac:spMkLst>
        </pc:spChg>
        <pc:spChg chg="add">
          <ac:chgData name="Dennis Clement" userId="S::dennis.clement@students.post.edu::0d0b1284-655f-475c-9b27-eb8ab30c3c69" providerId="AD" clId="Web-{D19F924B-C471-5AC1-59AF-36F4EF768A91}" dt="2025-09-21T19:12:20.172" v="182"/>
          <ac:spMkLst>
            <pc:docMk/>
            <pc:sldMk cId="4217065129" sldId="258"/>
            <ac:spMk id="26" creationId="{1453BF6C-B012-48B7-B4E8-6D7AC7C27D02}"/>
          </ac:spMkLst>
        </pc:spChg>
        <pc:picChg chg="add mod ord">
          <ac:chgData name="Dennis Clement" userId="S::dennis.clement@students.post.edu::0d0b1284-655f-475c-9b27-eb8ab30c3c69" providerId="AD" clId="Web-{D19F924B-C471-5AC1-59AF-36F4EF768A91}" dt="2025-09-21T19:12:20.141" v="181"/>
          <ac:picMkLst>
            <pc:docMk/>
            <pc:sldMk cId="4217065129" sldId="258"/>
            <ac:picMk id="4" creationId="{BD9913CC-9374-6AE2-573D-82B31317588F}"/>
          </ac:picMkLst>
        </pc:picChg>
        <pc:picChg chg="add mod">
          <ac:chgData name="Dennis Clement" userId="S::dennis.clement@students.post.edu::0d0b1284-655f-475c-9b27-eb8ab30c3c69" providerId="AD" clId="Web-{D19F924B-C471-5AC1-59AF-36F4EF768A91}" dt="2025-09-21T19:12:20.141" v="181"/>
          <ac:picMkLst>
            <pc:docMk/>
            <pc:sldMk cId="4217065129" sldId="258"/>
            <ac:picMk id="5" creationId="{1B2B37FA-227B-34D0-37C8-6B7E6F5A9993}"/>
          </ac:picMkLst>
        </pc:picChg>
        <pc:picChg chg="add mod">
          <ac:chgData name="Dennis Clement" userId="S::dennis.clement@students.post.edu::0d0b1284-655f-475c-9b27-eb8ab30c3c69" providerId="AD" clId="Web-{D19F924B-C471-5AC1-59AF-36F4EF768A91}" dt="2025-09-21T19:12:20.141" v="181"/>
          <ac:picMkLst>
            <pc:docMk/>
            <pc:sldMk cId="4217065129" sldId="258"/>
            <ac:picMk id="6" creationId="{C12E1C36-5A1F-A844-4CA1-1E47D201531A}"/>
          </ac:picMkLst>
        </pc:picChg>
        <pc:picChg chg="add mod ord">
          <ac:chgData name="Dennis Clement" userId="S::dennis.clement@students.post.edu::0d0b1284-655f-475c-9b27-eb8ab30c3c69" providerId="AD" clId="Web-{D19F924B-C471-5AC1-59AF-36F4EF768A91}" dt="2025-09-21T19:12:20.141" v="181"/>
          <ac:picMkLst>
            <pc:docMk/>
            <pc:sldMk cId="4217065129" sldId="258"/>
            <ac:picMk id="7" creationId="{CD1C66E1-5C82-BB1D-AC7B-4A7DAA8DD939}"/>
          </ac:picMkLst>
        </pc:picChg>
      </pc:sldChg>
      <pc:sldChg chg="addSp delSp modSp new mod setBg modNotes">
        <pc:chgData name="Dennis Clement" userId="S::dennis.clement@students.post.edu::0d0b1284-655f-475c-9b27-eb8ab30c3c69" providerId="AD" clId="Web-{D19F924B-C471-5AC1-59AF-36F4EF768A91}" dt="2025-09-21T19:25:06.493" v="238" actId="20577"/>
        <pc:sldMkLst>
          <pc:docMk/>
          <pc:sldMk cId="2764506080" sldId="259"/>
        </pc:sldMkLst>
        <pc:spChg chg="mod">
          <ac:chgData name="Dennis Clement" userId="S::dennis.clement@students.post.edu::0d0b1284-655f-475c-9b27-eb8ab30c3c69" providerId="AD" clId="Web-{D19F924B-C471-5AC1-59AF-36F4EF768A91}" dt="2025-09-21T19:16:05.707" v="186"/>
          <ac:spMkLst>
            <pc:docMk/>
            <pc:sldMk cId="2764506080" sldId="259"/>
            <ac:spMk id="2" creationId="{C78FE9FC-A2E4-1DB8-0342-818C2A5E0008}"/>
          </ac:spMkLst>
        </pc:spChg>
        <pc:spChg chg="mod">
          <ac:chgData name="Dennis Clement" userId="S::dennis.clement@students.post.edu::0d0b1284-655f-475c-9b27-eb8ab30c3c69" providerId="AD" clId="Web-{D19F924B-C471-5AC1-59AF-36F4EF768A91}" dt="2025-09-21T19:16:05.707" v="186"/>
          <ac:spMkLst>
            <pc:docMk/>
            <pc:sldMk cId="2764506080" sldId="259"/>
            <ac:spMk id="3" creationId="{F33B54B2-E8CA-D4D7-258D-CED0E020D39E}"/>
          </ac:spMkLst>
        </pc:spChg>
        <pc:spChg chg="add mod">
          <ac:chgData name="Dennis Clement" userId="S::dennis.clement@students.post.edu::0d0b1284-655f-475c-9b27-eb8ab30c3c69" providerId="AD" clId="Web-{D19F924B-C471-5AC1-59AF-36F4EF768A91}" dt="2025-09-21T19:25:06.493" v="238" actId="20577"/>
          <ac:spMkLst>
            <pc:docMk/>
            <pc:sldMk cId="2764506080" sldId="259"/>
            <ac:spMk id="6" creationId="{0F3A974C-3C4D-8602-4F75-1D547DC84ECF}"/>
          </ac:spMkLst>
        </pc:spChg>
        <pc:spChg chg="add">
          <ac:chgData name="Dennis Clement" userId="S::dennis.clement@students.post.edu::0d0b1284-655f-475c-9b27-eb8ab30c3c69" providerId="AD" clId="Web-{D19F924B-C471-5AC1-59AF-36F4EF768A91}" dt="2025-09-21T19:16:05.707" v="186"/>
          <ac:spMkLst>
            <pc:docMk/>
            <pc:sldMk cId="2764506080" sldId="259"/>
            <ac:spMk id="10" creationId="{04812C46-200A-4DEB-A05E-3ED6C68C2387}"/>
          </ac:spMkLst>
        </pc:spChg>
        <pc:spChg chg="add">
          <ac:chgData name="Dennis Clement" userId="S::dennis.clement@students.post.edu::0d0b1284-655f-475c-9b27-eb8ab30c3c69" providerId="AD" clId="Web-{D19F924B-C471-5AC1-59AF-36F4EF768A91}" dt="2025-09-21T19:16:05.707" v="186"/>
          <ac:spMkLst>
            <pc:docMk/>
            <pc:sldMk cId="2764506080" sldId="259"/>
            <ac:spMk id="12" creationId="{D1EA859B-E555-4109-94F3-6700E046E008}"/>
          </ac:spMkLst>
        </pc:spChg>
        <pc:picChg chg="add del mod">
          <ac:chgData name="Dennis Clement" userId="S::dennis.clement@students.post.edu::0d0b1284-655f-475c-9b27-eb8ab30c3c69" providerId="AD" clId="Web-{D19F924B-C471-5AC1-59AF-36F4EF768A91}" dt="2025-09-21T19:13:22.486" v="184"/>
          <ac:picMkLst>
            <pc:docMk/>
            <pc:sldMk cId="2764506080" sldId="259"/>
            <ac:picMk id="4" creationId="{0648ABDF-6E0A-608D-EA6D-113754B680C6}"/>
          </ac:picMkLst>
        </pc:picChg>
        <pc:picChg chg="add mod ord">
          <ac:chgData name="Dennis Clement" userId="S::dennis.clement@students.post.edu::0d0b1284-655f-475c-9b27-eb8ab30c3c69" providerId="AD" clId="Web-{D19F924B-C471-5AC1-59AF-36F4EF768A91}" dt="2025-09-21T19:16:05.707" v="186"/>
          <ac:picMkLst>
            <pc:docMk/>
            <pc:sldMk cId="2764506080" sldId="259"/>
            <ac:picMk id="5" creationId="{8A4AEC74-11FC-1EB4-DCFC-97D4E15B776D}"/>
          </ac:picMkLst>
        </pc:picChg>
      </pc:sldChg>
      <pc:sldChg chg="addSp delSp modSp new mod setBg modNotes">
        <pc:chgData name="Dennis Clement" userId="S::dennis.clement@students.post.edu::0d0b1284-655f-475c-9b27-eb8ab30c3c69" providerId="AD" clId="Web-{D19F924B-C471-5AC1-59AF-36F4EF768A91}" dt="2025-09-21T19:20:47.516" v="212"/>
        <pc:sldMkLst>
          <pc:docMk/>
          <pc:sldMk cId="3477749328" sldId="260"/>
        </pc:sldMkLst>
        <pc:spChg chg="mod">
          <ac:chgData name="Dennis Clement" userId="S::dennis.clement@students.post.edu::0d0b1284-655f-475c-9b27-eb8ab30c3c69" providerId="AD" clId="Web-{D19F924B-C471-5AC1-59AF-36F4EF768A91}" dt="2025-09-21T19:20:47.516" v="212"/>
          <ac:spMkLst>
            <pc:docMk/>
            <pc:sldMk cId="3477749328" sldId="260"/>
            <ac:spMk id="2" creationId="{CC44D244-EF97-1C30-1E7C-9408E4AED343}"/>
          </ac:spMkLst>
        </pc:spChg>
        <pc:spChg chg="mod ord">
          <ac:chgData name="Dennis Clement" userId="S::dennis.clement@students.post.edu::0d0b1284-655f-475c-9b27-eb8ab30c3c69" providerId="AD" clId="Web-{D19F924B-C471-5AC1-59AF-36F4EF768A91}" dt="2025-09-21T19:20:47.516" v="212"/>
          <ac:spMkLst>
            <pc:docMk/>
            <pc:sldMk cId="3477749328" sldId="260"/>
            <ac:spMk id="3" creationId="{27F4C4B4-0FFE-C295-E98E-122C5EB7AE55}"/>
          </ac:spMkLst>
        </pc:spChg>
        <pc:spChg chg="add del mod">
          <ac:chgData name="Dennis Clement" userId="S::dennis.clement@students.post.edu::0d0b1284-655f-475c-9b27-eb8ab30c3c69" providerId="AD" clId="Web-{D19F924B-C471-5AC1-59AF-36F4EF768A91}" dt="2025-09-21T19:20:11.171" v="206"/>
          <ac:spMkLst>
            <pc:docMk/>
            <pc:sldMk cId="3477749328" sldId="260"/>
            <ac:spMk id="5" creationId="{6198F498-9774-CBDC-A8E5-BCB6EDD79B34}"/>
          </ac:spMkLst>
        </pc:spChg>
        <pc:spChg chg="add del mod">
          <ac:chgData name="Dennis Clement" userId="S::dennis.clement@students.post.edu::0d0b1284-655f-475c-9b27-eb8ab30c3c69" providerId="AD" clId="Web-{D19F924B-C471-5AC1-59AF-36F4EF768A91}" dt="2025-09-21T19:20:13.343" v="207"/>
          <ac:spMkLst>
            <pc:docMk/>
            <pc:sldMk cId="3477749328" sldId="260"/>
            <ac:spMk id="6" creationId="{8ED87D61-9F06-FC3B-EC9A-C59352949D51}"/>
          </ac:spMkLst>
        </pc:spChg>
        <pc:spChg chg="add del">
          <ac:chgData name="Dennis Clement" userId="S::dennis.clement@students.post.edu::0d0b1284-655f-475c-9b27-eb8ab30c3c69" providerId="AD" clId="Web-{D19F924B-C471-5AC1-59AF-36F4EF768A91}" dt="2025-09-21T19:20:33.422" v="209"/>
          <ac:spMkLst>
            <pc:docMk/>
            <pc:sldMk cId="3477749328" sldId="260"/>
            <ac:spMk id="9" creationId="{4AC6B390-BC59-4F1D-A0EE-D71A92F0A0B2}"/>
          </ac:spMkLst>
        </pc:spChg>
        <pc:spChg chg="add del">
          <ac:chgData name="Dennis Clement" userId="S::dennis.clement@students.post.edu::0d0b1284-655f-475c-9b27-eb8ab30c3c69" providerId="AD" clId="Web-{D19F924B-C471-5AC1-59AF-36F4EF768A91}" dt="2025-09-21T19:20:33.422" v="209"/>
          <ac:spMkLst>
            <pc:docMk/>
            <pc:sldMk cId="3477749328" sldId="260"/>
            <ac:spMk id="11" creationId="{B6C60D79-16F1-4C4B-B7E3-7634E7069CDE}"/>
          </ac:spMkLst>
        </pc:spChg>
        <pc:spChg chg="add del">
          <ac:chgData name="Dennis Clement" userId="S::dennis.clement@students.post.edu::0d0b1284-655f-475c-9b27-eb8ab30c3c69" providerId="AD" clId="Web-{D19F924B-C471-5AC1-59AF-36F4EF768A91}" dt="2025-09-21T19:20:33.422" v="209"/>
          <ac:spMkLst>
            <pc:docMk/>
            <pc:sldMk cId="3477749328" sldId="260"/>
            <ac:spMk id="13" creationId="{426B127E-6498-4C77-9C9D-4553A5113B80}"/>
          </ac:spMkLst>
        </pc:spChg>
        <pc:spChg chg="add del">
          <ac:chgData name="Dennis Clement" userId="S::dennis.clement@students.post.edu::0d0b1284-655f-475c-9b27-eb8ab30c3c69" providerId="AD" clId="Web-{D19F924B-C471-5AC1-59AF-36F4EF768A91}" dt="2025-09-21T19:20:47.501" v="211"/>
          <ac:spMkLst>
            <pc:docMk/>
            <pc:sldMk cId="3477749328" sldId="260"/>
            <ac:spMk id="15" creationId="{A2679492-7988-4050-9056-542444452411}"/>
          </ac:spMkLst>
        </pc:spChg>
        <pc:spChg chg="add del">
          <ac:chgData name="Dennis Clement" userId="S::dennis.clement@students.post.edu::0d0b1284-655f-475c-9b27-eb8ab30c3c69" providerId="AD" clId="Web-{D19F924B-C471-5AC1-59AF-36F4EF768A91}" dt="2025-09-21T19:20:47.501" v="211"/>
          <ac:spMkLst>
            <pc:docMk/>
            <pc:sldMk cId="3477749328" sldId="260"/>
            <ac:spMk id="16" creationId="{B091B163-7D61-4891-ABCF-5C13D9C418D0}"/>
          </ac:spMkLst>
        </pc:spChg>
        <pc:spChg chg="add">
          <ac:chgData name="Dennis Clement" userId="S::dennis.clement@students.post.edu::0d0b1284-655f-475c-9b27-eb8ab30c3c69" providerId="AD" clId="Web-{D19F924B-C471-5AC1-59AF-36F4EF768A91}" dt="2025-09-21T19:20:47.516" v="212"/>
          <ac:spMkLst>
            <pc:docMk/>
            <pc:sldMk cId="3477749328" sldId="260"/>
            <ac:spMk id="20" creationId="{327D73B4-9F5C-4A64-A179-51B9500CB8B5}"/>
          </ac:spMkLst>
        </pc:spChg>
        <pc:spChg chg="add">
          <ac:chgData name="Dennis Clement" userId="S::dennis.clement@students.post.edu::0d0b1284-655f-475c-9b27-eb8ab30c3c69" providerId="AD" clId="Web-{D19F924B-C471-5AC1-59AF-36F4EF768A91}" dt="2025-09-21T19:20:47.516" v="212"/>
          <ac:spMkLst>
            <pc:docMk/>
            <pc:sldMk cId="3477749328" sldId="260"/>
            <ac:spMk id="21" creationId="{C1F06963-6374-4B48-844F-071A9BAAAE02}"/>
          </ac:spMkLst>
        </pc:spChg>
        <pc:spChg chg="add">
          <ac:chgData name="Dennis Clement" userId="S::dennis.clement@students.post.edu::0d0b1284-655f-475c-9b27-eb8ab30c3c69" providerId="AD" clId="Web-{D19F924B-C471-5AC1-59AF-36F4EF768A91}" dt="2025-09-21T19:20:47.516" v="212"/>
          <ac:spMkLst>
            <pc:docMk/>
            <pc:sldMk cId="3477749328" sldId="260"/>
            <ac:spMk id="24" creationId="{E3020543-B24B-4EC4-8FFC-8DD88EEA91A8}"/>
          </ac:spMkLst>
        </pc:spChg>
        <pc:grpChg chg="add">
          <ac:chgData name="Dennis Clement" userId="S::dennis.clement@students.post.edu::0d0b1284-655f-475c-9b27-eb8ab30c3c69" providerId="AD" clId="Web-{D19F924B-C471-5AC1-59AF-36F4EF768A91}" dt="2025-09-21T19:20:47.516" v="212"/>
          <ac:grpSpMkLst>
            <pc:docMk/>
            <pc:sldMk cId="3477749328" sldId="260"/>
            <ac:grpSpMk id="22" creationId="{5614C7C0-FA1D-4105-8345-1DF76F9870A8}"/>
          </ac:grpSpMkLst>
        </pc:grpChg>
        <pc:picChg chg="add mod ord">
          <ac:chgData name="Dennis Clement" userId="S::dennis.clement@students.post.edu::0d0b1284-655f-475c-9b27-eb8ab30c3c69" providerId="AD" clId="Web-{D19F924B-C471-5AC1-59AF-36F4EF768A91}" dt="2025-09-21T19:20:47.516" v="212"/>
          <ac:picMkLst>
            <pc:docMk/>
            <pc:sldMk cId="3477749328" sldId="260"/>
            <ac:picMk id="4" creationId="{C9BBCF5A-FB86-8643-1700-5F8F27554027}"/>
          </ac:picMkLst>
        </pc:picChg>
        <pc:cxnChg chg="add del">
          <ac:chgData name="Dennis Clement" userId="S::dennis.clement@students.post.edu::0d0b1284-655f-475c-9b27-eb8ab30c3c69" providerId="AD" clId="Web-{D19F924B-C471-5AC1-59AF-36F4EF768A91}" dt="2025-09-21T19:20:47.501" v="211"/>
          <ac:cxnSpMkLst>
            <pc:docMk/>
            <pc:sldMk cId="3477749328" sldId="260"/>
            <ac:cxnSpMk id="17" creationId="{C49DA8F6-BCC1-4447-B54C-57856834B94B}"/>
          </ac:cxnSpMkLst>
        </pc:cxnChg>
        <pc:cxnChg chg="add">
          <ac:chgData name="Dennis Clement" userId="S::dennis.clement@students.post.edu::0d0b1284-655f-475c-9b27-eb8ab30c3c69" providerId="AD" clId="Web-{D19F924B-C471-5AC1-59AF-36F4EF768A91}" dt="2025-09-21T19:20:47.516" v="212"/>
          <ac:cxnSpMkLst>
            <pc:docMk/>
            <pc:sldMk cId="3477749328" sldId="260"/>
            <ac:cxnSpMk id="19" creationId="{C49DA8F6-BCC1-4447-B54C-57856834B94B}"/>
          </ac:cxnSpMkLst>
        </pc:cxnChg>
      </pc:sldChg>
      <pc:sldChg chg="addSp delSp modSp new mod setBg modNotes">
        <pc:chgData name="Dennis Clement" userId="S::dennis.clement@students.post.edu::0d0b1284-655f-475c-9b27-eb8ab30c3c69" providerId="AD" clId="Web-{D19F924B-C471-5AC1-59AF-36F4EF768A91}" dt="2025-09-21T19:55:58.642" v="478" actId="1076"/>
        <pc:sldMkLst>
          <pc:docMk/>
          <pc:sldMk cId="2333918085" sldId="261"/>
        </pc:sldMkLst>
        <pc:spChg chg="mod">
          <ac:chgData name="Dennis Clement" userId="S::dennis.clement@students.post.edu::0d0b1284-655f-475c-9b27-eb8ab30c3c69" providerId="AD" clId="Web-{D19F924B-C471-5AC1-59AF-36F4EF768A91}" dt="2025-09-21T19:55:30.579" v="473"/>
          <ac:spMkLst>
            <pc:docMk/>
            <pc:sldMk cId="2333918085" sldId="261"/>
            <ac:spMk id="2" creationId="{B30E1AD5-1BE6-580F-90F9-DA8FE6494E4C}"/>
          </ac:spMkLst>
        </pc:spChg>
        <pc:spChg chg="del mod">
          <ac:chgData name="Dennis Clement" userId="S::dennis.clement@students.post.edu::0d0b1284-655f-475c-9b27-eb8ab30c3c69" providerId="AD" clId="Web-{D19F924B-C471-5AC1-59AF-36F4EF768A91}" dt="2025-09-21T19:52:28.289" v="405"/>
          <ac:spMkLst>
            <pc:docMk/>
            <pc:sldMk cId="2333918085" sldId="261"/>
            <ac:spMk id="3" creationId="{69B8257F-1F0C-1795-EA3A-3BC54AF318AD}"/>
          </ac:spMkLst>
        </pc:spChg>
        <pc:spChg chg="add del">
          <ac:chgData name="Dennis Clement" userId="S::dennis.clement@students.post.edu::0d0b1284-655f-475c-9b27-eb8ab30c3c69" providerId="AD" clId="Web-{D19F924B-C471-5AC1-59AF-36F4EF768A91}" dt="2025-09-21T19:47:36.532" v="388"/>
          <ac:spMkLst>
            <pc:docMk/>
            <pc:sldMk cId="2333918085" sldId="261"/>
            <ac:spMk id="4" creationId="{C673D4BD-0E8C-3885-5581-3029F6B05A88}"/>
          </ac:spMkLst>
        </pc:spChg>
        <pc:spChg chg="add del mod">
          <ac:chgData name="Dennis Clement" userId="S::dennis.clement@students.post.edu::0d0b1284-655f-475c-9b27-eb8ab30c3c69" providerId="AD" clId="Web-{D19F924B-C471-5AC1-59AF-36F4EF768A91}" dt="2025-09-21T19:35:28.495" v="288"/>
          <ac:spMkLst>
            <pc:docMk/>
            <pc:sldMk cId="2333918085" sldId="261"/>
            <ac:spMk id="5" creationId="{DD03C2F3-6C4D-4068-9306-3A064D87514F}"/>
          </ac:spMkLst>
        </pc:spChg>
        <pc:spChg chg="add del">
          <ac:chgData name="Dennis Clement" userId="S::dennis.clement@students.post.edu::0d0b1284-655f-475c-9b27-eb8ab30c3c69" providerId="AD" clId="Web-{D19F924B-C471-5AC1-59AF-36F4EF768A91}" dt="2025-09-21T19:50:05.112" v="400"/>
          <ac:spMkLst>
            <pc:docMk/>
            <pc:sldMk cId="2333918085" sldId="261"/>
            <ac:spMk id="10" creationId="{D1D34770-47A8-402C-AF23-2B653F2D88C1}"/>
          </ac:spMkLst>
        </pc:spChg>
        <pc:spChg chg="add del">
          <ac:chgData name="Dennis Clement" userId="S::dennis.clement@students.post.edu::0d0b1284-655f-475c-9b27-eb8ab30c3c69" providerId="AD" clId="Web-{D19F924B-C471-5AC1-59AF-36F4EF768A91}" dt="2025-09-21T19:49:27.283" v="397"/>
          <ac:spMkLst>
            <pc:docMk/>
            <pc:sldMk cId="2333918085" sldId="261"/>
            <ac:spMk id="12" creationId="{D1D34770-47A8-402C-AF23-2B653F2D88C1}"/>
          </ac:spMkLst>
        </pc:spChg>
        <pc:spChg chg="add del mod">
          <ac:chgData name="Dennis Clement" userId="S::dennis.clement@students.post.edu::0d0b1284-655f-475c-9b27-eb8ab30c3c69" providerId="AD" clId="Web-{D19F924B-C471-5AC1-59AF-36F4EF768A91}" dt="2025-09-21T19:47:29.250" v="384"/>
          <ac:spMkLst>
            <pc:docMk/>
            <pc:sldMk cId="2333918085" sldId="261"/>
            <ac:spMk id="381" creationId="{A6AFA9E1-4777-105B-529D-1E340C5AF6A7}"/>
          </ac:spMkLst>
        </pc:spChg>
        <pc:spChg chg="add mod">
          <ac:chgData name="Dennis Clement" userId="S::dennis.clement@students.post.edu::0d0b1284-655f-475c-9b27-eb8ab30c3c69" providerId="AD" clId="Web-{D19F924B-C471-5AC1-59AF-36F4EF768A91}" dt="2025-09-21T19:55:46.001" v="474" actId="1076"/>
          <ac:spMkLst>
            <pc:docMk/>
            <pc:sldMk cId="2333918085" sldId="261"/>
            <ac:spMk id="456" creationId="{28B2C1F0-43F1-E1AC-6B24-CB98AA1EEF96}"/>
          </ac:spMkLst>
        </pc:spChg>
        <pc:spChg chg="add">
          <ac:chgData name="Dennis Clement" userId="S::dennis.clement@students.post.edu::0d0b1284-655f-475c-9b27-eb8ab30c3c69" providerId="AD" clId="Web-{D19F924B-C471-5AC1-59AF-36F4EF768A91}" dt="2025-09-21T19:55:30.579" v="473"/>
          <ac:spMkLst>
            <pc:docMk/>
            <pc:sldMk cId="2333918085" sldId="261"/>
            <ac:spMk id="462" creationId="{C0763A76-9F1C-4FC5-82B7-DD475DA461B2}"/>
          </ac:spMkLst>
        </pc:spChg>
        <pc:spChg chg="add">
          <ac:chgData name="Dennis Clement" userId="S::dennis.clement@students.post.edu::0d0b1284-655f-475c-9b27-eb8ab30c3c69" providerId="AD" clId="Web-{D19F924B-C471-5AC1-59AF-36F4EF768A91}" dt="2025-09-21T19:55:30.579" v="473"/>
          <ac:spMkLst>
            <pc:docMk/>
            <pc:sldMk cId="2333918085" sldId="261"/>
            <ac:spMk id="464" creationId="{E81BF4F6-F2CF-4984-9D14-D6966D92F99F}"/>
          </ac:spMkLst>
        </pc:spChg>
        <pc:graphicFrameChg chg="add del mod modGraphic">
          <ac:chgData name="Dennis Clement" userId="S::dennis.clement@students.post.edu::0d0b1284-655f-475c-9b27-eb8ab30c3c69" providerId="AD" clId="Web-{D19F924B-C471-5AC1-59AF-36F4EF768A91}" dt="2025-09-21T19:52:48.712" v="407"/>
          <ac:graphicFrameMkLst>
            <pc:docMk/>
            <pc:sldMk cId="2333918085" sldId="261"/>
            <ac:graphicFrameMk id="6" creationId="{257723BE-5595-53F2-536F-BF311DC44AE0}"/>
          </ac:graphicFrameMkLst>
        </pc:graphicFrameChg>
        <pc:graphicFrameChg chg="add del">
          <ac:chgData name="Dennis Clement" userId="S::dennis.clement@students.post.edu::0d0b1284-655f-475c-9b27-eb8ab30c3c69" providerId="AD" clId="Web-{D19F924B-C471-5AC1-59AF-36F4EF768A91}" dt="2025-09-21T19:55:18" v="472"/>
          <ac:graphicFrameMkLst>
            <pc:docMk/>
            <pc:sldMk cId="2333918085" sldId="261"/>
            <ac:graphicFrameMk id="460" creationId="{257723BE-5595-53F2-536F-BF311DC44AE0}"/>
          </ac:graphicFrameMkLst>
        </pc:graphicFrameChg>
        <pc:graphicFrameChg chg="add mod">
          <ac:chgData name="Dennis Clement" userId="S::dennis.clement@students.post.edu::0d0b1284-655f-475c-9b27-eb8ab30c3c69" providerId="AD" clId="Web-{D19F924B-C471-5AC1-59AF-36F4EF768A91}" dt="2025-09-21T19:55:58.642" v="478" actId="1076"/>
          <ac:graphicFrameMkLst>
            <pc:docMk/>
            <pc:sldMk cId="2333918085" sldId="261"/>
            <ac:graphicFrameMk id="465" creationId="{4E666615-D568-7754-4E3B-0CCA8CA4E3C5}"/>
          </ac:graphicFrameMkLst>
        </pc:graphicFrameChg>
        <pc:picChg chg="add del">
          <ac:chgData name="Dennis Clement" userId="S::dennis.clement@students.post.edu::0d0b1284-655f-475c-9b27-eb8ab30c3c69" providerId="AD" clId="Web-{D19F924B-C471-5AC1-59AF-36F4EF768A91}" dt="2025-09-21T19:48:44.705" v="392"/>
          <ac:picMkLst>
            <pc:docMk/>
            <pc:sldMk cId="2333918085" sldId="261"/>
            <ac:picMk id="8" creationId="{38650323-25E0-D018-DEE5-33FF538A256C}"/>
          </ac:picMkLst>
        </pc:picChg>
        <pc:picChg chg="add del">
          <ac:chgData name="Dennis Clement" userId="S::dennis.clement@students.post.edu::0d0b1284-655f-475c-9b27-eb8ab30c3c69" providerId="AD" clId="Web-{D19F924B-C471-5AC1-59AF-36F4EF768A91}" dt="2025-09-21T19:49:27.283" v="397"/>
          <ac:picMkLst>
            <pc:docMk/>
            <pc:sldMk cId="2333918085" sldId="261"/>
            <ac:picMk id="9" creationId="{E8596072-4465-4F9A-8AC0-E2D996D33662}"/>
          </ac:picMkLst>
        </pc:picChg>
        <pc:picChg chg="add del">
          <ac:chgData name="Dennis Clement" userId="S::dennis.clement@students.post.edu::0d0b1284-655f-475c-9b27-eb8ab30c3c69" providerId="AD" clId="Web-{D19F924B-C471-5AC1-59AF-36F4EF768A91}" dt="2025-09-21T19:50:05.112" v="400"/>
          <ac:picMkLst>
            <pc:docMk/>
            <pc:sldMk cId="2333918085" sldId="261"/>
            <ac:picMk id="11" creationId="{D5E31068-3217-A30D-5881-1A6ED834761C}"/>
          </ac:picMkLst>
        </pc:picChg>
        <pc:picChg chg="add">
          <ac:chgData name="Dennis Clement" userId="S::dennis.clement@students.post.edu::0d0b1284-655f-475c-9b27-eb8ab30c3c69" providerId="AD" clId="Web-{D19F924B-C471-5AC1-59AF-36F4EF768A91}" dt="2025-09-21T19:55:30.579" v="473"/>
          <ac:picMkLst>
            <pc:docMk/>
            <pc:sldMk cId="2333918085" sldId="261"/>
            <ac:picMk id="458" creationId="{399CBEB0-8F32-229C-A73F-3C2E1C14DCC1}"/>
          </ac:picMkLst>
        </pc:picChg>
      </pc:sldChg>
      <pc:sldChg chg="addSp delSp modSp new mod setBg modNotes">
        <pc:chgData name="Dennis Clement" userId="S::dennis.clement@students.post.edu::0d0b1284-655f-475c-9b27-eb8ab30c3c69" providerId="AD" clId="Web-{D19F924B-C471-5AC1-59AF-36F4EF768A91}" dt="2025-09-21T20:05:29.264" v="520" actId="1076"/>
        <pc:sldMkLst>
          <pc:docMk/>
          <pc:sldMk cId="3627100770" sldId="262"/>
        </pc:sldMkLst>
        <pc:spChg chg="mod">
          <ac:chgData name="Dennis Clement" userId="S::dennis.clement@students.post.edu::0d0b1284-655f-475c-9b27-eb8ab30c3c69" providerId="AD" clId="Web-{D19F924B-C471-5AC1-59AF-36F4EF768A91}" dt="2025-09-21T20:05:22.435" v="519"/>
          <ac:spMkLst>
            <pc:docMk/>
            <pc:sldMk cId="3627100770" sldId="262"/>
            <ac:spMk id="2" creationId="{F12B8B4E-AE4D-83F4-F511-4916F60261A7}"/>
          </ac:spMkLst>
        </pc:spChg>
        <pc:spChg chg="mod ord">
          <ac:chgData name="Dennis Clement" userId="S::dennis.clement@students.post.edu::0d0b1284-655f-475c-9b27-eb8ab30c3c69" providerId="AD" clId="Web-{D19F924B-C471-5AC1-59AF-36F4EF768A91}" dt="2025-09-21T20:05:22.435" v="519"/>
          <ac:spMkLst>
            <pc:docMk/>
            <pc:sldMk cId="3627100770" sldId="262"/>
            <ac:spMk id="3" creationId="{BAEBB8B1-A53E-7551-9ED2-88FE22EC0E3D}"/>
          </ac:spMkLst>
        </pc:spChg>
        <pc:spChg chg="add mod">
          <ac:chgData name="Dennis Clement" userId="S::dennis.clement@students.post.edu::0d0b1284-655f-475c-9b27-eb8ab30c3c69" providerId="AD" clId="Web-{D19F924B-C471-5AC1-59AF-36F4EF768A91}" dt="2025-09-21T20:05:29.264" v="520" actId="1076"/>
          <ac:spMkLst>
            <pc:docMk/>
            <pc:sldMk cId="3627100770" sldId="262"/>
            <ac:spMk id="5" creationId="{C24852D9-F584-DE3D-491C-1212144CBD1E}"/>
          </ac:spMkLst>
        </pc:spChg>
        <pc:spChg chg="add del">
          <ac:chgData name="Dennis Clement" userId="S::dennis.clement@students.post.edu::0d0b1284-655f-475c-9b27-eb8ab30c3c69" providerId="AD" clId="Web-{D19F924B-C471-5AC1-59AF-36F4EF768A91}" dt="2025-09-21T20:05:22.435" v="519"/>
          <ac:spMkLst>
            <pc:docMk/>
            <pc:sldMk cId="3627100770" sldId="262"/>
            <ac:spMk id="9" creationId="{79BB35BC-D5C2-4C8B-A22A-A71E6191913B}"/>
          </ac:spMkLst>
        </pc:spChg>
        <pc:spChg chg="add">
          <ac:chgData name="Dennis Clement" userId="S::dennis.clement@students.post.edu::0d0b1284-655f-475c-9b27-eb8ab30c3c69" providerId="AD" clId="Web-{D19F924B-C471-5AC1-59AF-36F4EF768A91}" dt="2025-09-21T20:05:22.435" v="519"/>
          <ac:spMkLst>
            <pc:docMk/>
            <pc:sldMk cId="3627100770" sldId="262"/>
            <ac:spMk id="14" creationId="{F13C74B1-5B17-4795-BED0-7140497B445A}"/>
          </ac:spMkLst>
        </pc:spChg>
        <pc:spChg chg="add">
          <ac:chgData name="Dennis Clement" userId="S::dennis.clement@students.post.edu::0d0b1284-655f-475c-9b27-eb8ab30c3c69" providerId="AD" clId="Web-{D19F924B-C471-5AC1-59AF-36F4EF768A91}" dt="2025-09-21T20:05:22.435" v="519"/>
          <ac:spMkLst>
            <pc:docMk/>
            <pc:sldMk cId="3627100770" sldId="262"/>
            <ac:spMk id="16" creationId="{D4974D33-8DC5-464E-8C6D-BE58F0669C17}"/>
          </ac:spMkLst>
        </pc:spChg>
        <pc:picChg chg="add mod ord">
          <ac:chgData name="Dennis Clement" userId="S::dennis.clement@students.post.edu::0d0b1284-655f-475c-9b27-eb8ab30c3c69" providerId="AD" clId="Web-{D19F924B-C471-5AC1-59AF-36F4EF768A91}" dt="2025-09-21T20:05:22.435" v="519"/>
          <ac:picMkLst>
            <pc:docMk/>
            <pc:sldMk cId="3627100770" sldId="262"/>
            <ac:picMk id="4" creationId="{9486B40D-EC64-85FD-44CF-85DC65CDF916}"/>
          </ac:picMkLst>
        </pc:picChg>
      </pc:sldChg>
      <pc:sldMasterChg chg="del delSldLayout">
        <pc:chgData name="Dennis Clement" userId="S::dennis.clement@students.post.edu::0d0b1284-655f-475c-9b27-eb8ab30c3c69" providerId="AD" clId="Web-{D19F924B-C471-5AC1-59AF-36F4EF768A91}" dt="2025-09-21T18:40:41.258" v="1"/>
        <pc:sldMasterMkLst>
          <pc:docMk/>
          <pc:sldMasterMk cId="2460954070" sldId="2147483660"/>
        </pc:sldMasterMkLst>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2385387890" sldId="2147483661"/>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949138452" sldId="2147483662"/>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2591524520" sldId="2147483663"/>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1203092039" sldId="2147483664"/>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3733172339" sldId="2147483665"/>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3210312558" sldId="2147483666"/>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3146388984" sldId="2147483667"/>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3171841454" sldId="2147483668"/>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1718958274" sldId="2147483669"/>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2202905451" sldId="2147483670"/>
          </pc:sldLayoutMkLst>
        </pc:sldLayoutChg>
        <pc:sldLayoutChg chg="del">
          <pc:chgData name="Dennis Clement" userId="S::dennis.clement@students.post.edu::0d0b1284-655f-475c-9b27-eb8ab30c3c69" providerId="AD" clId="Web-{D19F924B-C471-5AC1-59AF-36F4EF768A91}" dt="2025-09-21T18:40:41.258" v="1"/>
          <pc:sldLayoutMkLst>
            <pc:docMk/>
            <pc:sldMasterMk cId="2460954070" sldId="2147483660"/>
            <pc:sldLayoutMk cId="3479445657" sldId="2147483671"/>
          </pc:sldLayoutMkLst>
        </pc:sldLayoutChg>
      </pc:sldMasterChg>
      <pc:sldMasterChg chg="add del addSldLayout delSldLayout modSldLayout">
        <pc:chgData name="Dennis Clement" userId="S::dennis.clement@students.post.edu::0d0b1284-655f-475c-9b27-eb8ab30c3c69" providerId="AD" clId="Web-{D19F924B-C471-5AC1-59AF-36F4EF768A91}" dt="2025-09-21T18:40:42.523" v="2"/>
        <pc:sldMasterMkLst>
          <pc:docMk/>
          <pc:sldMasterMk cId="2057048558" sldId="2147483672"/>
        </pc:sldMasterMkLst>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1134917580" sldId="2147483673"/>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2657394419" sldId="2147483674"/>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4184155399" sldId="2147483675"/>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3612052646" sldId="2147483676"/>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2865034229" sldId="2147483677"/>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3669012483" sldId="2147483678"/>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3378133755" sldId="2147483679"/>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780921724" sldId="2147483680"/>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4244595833" sldId="2147483681"/>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3206485317" sldId="2147483682"/>
          </pc:sldLayoutMkLst>
        </pc:sldLayoutChg>
        <pc:sldLayoutChg chg="add del mod replId">
          <pc:chgData name="Dennis Clement" userId="S::dennis.clement@students.post.edu::0d0b1284-655f-475c-9b27-eb8ab30c3c69" providerId="AD" clId="Web-{D19F924B-C471-5AC1-59AF-36F4EF768A91}" dt="2025-09-21T18:40:42.523" v="2"/>
          <pc:sldLayoutMkLst>
            <pc:docMk/>
            <pc:sldMasterMk cId="2057048558" sldId="2147483672"/>
            <pc:sldLayoutMk cId="313572036" sldId="2147483683"/>
          </pc:sldLayoutMkLst>
        </pc:sldLayoutChg>
      </pc:sldMasterChg>
      <pc:sldMasterChg chg="add del addSldLayout delSldLayout modSldLayout">
        <pc:chgData name="Dennis Clement" userId="S::dennis.clement@students.post.edu::0d0b1284-655f-475c-9b27-eb8ab30c3c69" providerId="AD" clId="Web-{D19F924B-C471-5AC1-59AF-36F4EF768A91}" dt="2025-09-21T18:40:43.461" v="3"/>
        <pc:sldMasterMkLst>
          <pc:docMk/>
          <pc:sldMasterMk cId="1615885996" sldId="2147483684"/>
        </pc:sldMasterMkLst>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1228411746" sldId="2147483685"/>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175214922" sldId="2147483686"/>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246078125" sldId="2147483687"/>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1755808629" sldId="2147483688"/>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4242903621" sldId="2147483689"/>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1136341532" sldId="2147483690"/>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549999468" sldId="2147483691"/>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132531960" sldId="2147483692"/>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361726438" sldId="2147483693"/>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4194350110" sldId="2147483694"/>
          </pc:sldLayoutMkLst>
        </pc:sldLayoutChg>
        <pc:sldLayoutChg chg="add del mod replId">
          <pc:chgData name="Dennis Clement" userId="S::dennis.clement@students.post.edu::0d0b1284-655f-475c-9b27-eb8ab30c3c69" providerId="AD" clId="Web-{D19F924B-C471-5AC1-59AF-36F4EF768A91}" dt="2025-09-21T18:40:43.461" v="3"/>
          <pc:sldLayoutMkLst>
            <pc:docMk/>
            <pc:sldMasterMk cId="1615885996" sldId="2147483684"/>
            <pc:sldLayoutMk cId="3215336272" sldId="2147483695"/>
          </pc:sldLayoutMkLst>
        </pc:sldLayoutChg>
      </pc:sldMasterChg>
      <pc:sldMasterChg chg="add del addSldLayout delSldLayout modSldLayout">
        <pc:chgData name="Dennis Clement" userId="S::dennis.clement@students.post.edu::0d0b1284-655f-475c-9b27-eb8ab30c3c69" providerId="AD" clId="Web-{D19F924B-C471-5AC1-59AF-36F4EF768A91}" dt="2025-09-21T18:40:45.414" v="4"/>
        <pc:sldMasterMkLst>
          <pc:docMk/>
          <pc:sldMasterMk cId="544304382" sldId="2147483696"/>
        </pc:sldMasterMkLst>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479256248" sldId="2147483697"/>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3816163544" sldId="2147483698"/>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2789757190" sldId="2147483699"/>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468787984" sldId="2147483700"/>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2963438188" sldId="2147483701"/>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3307565968" sldId="2147483702"/>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1258188487" sldId="2147483703"/>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4271700724" sldId="2147483704"/>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3550459414" sldId="2147483705"/>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2317679343" sldId="2147483706"/>
          </pc:sldLayoutMkLst>
        </pc:sldLayoutChg>
        <pc:sldLayoutChg chg="add del mod replId">
          <pc:chgData name="Dennis Clement" userId="S::dennis.clement@students.post.edu::0d0b1284-655f-475c-9b27-eb8ab30c3c69" providerId="AD" clId="Web-{D19F924B-C471-5AC1-59AF-36F4EF768A91}" dt="2025-09-21T18:40:45.414" v="4"/>
          <pc:sldLayoutMkLst>
            <pc:docMk/>
            <pc:sldMasterMk cId="544304382" sldId="2147483696"/>
            <pc:sldLayoutMk cId="3591707879" sldId="2147483707"/>
          </pc:sldLayoutMkLst>
        </pc:sldLayoutChg>
      </pc:sldMasterChg>
      <pc:sldMasterChg chg="add addSldLayout modSldLayout">
        <pc:chgData name="Dennis Clement" userId="S::dennis.clement@students.post.edu::0d0b1284-655f-475c-9b27-eb8ab30c3c69" providerId="AD" clId="Web-{D19F924B-C471-5AC1-59AF-36F4EF768A91}" dt="2025-09-21T18:40:45.414" v="4"/>
        <pc:sldMasterMkLst>
          <pc:docMk/>
          <pc:sldMasterMk cId="1666489500" sldId="2147483708"/>
        </pc:sldMasterMkLst>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63105433" sldId="2147483709"/>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798698847" sldId="2147483710"/>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314947369" sldId="2147483711"/>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181871026" sldId="2147483712"/>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2922356118" sldId="2147483713"/>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1004099851" sldId="2147483714"/>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306586883" sldId="2147483715"/>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4235598001" sldId="2147483716"/>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4088163927" sldId="2147483717"/>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2099471611" sldId="2147483718"/>
          </pc:sldLayoutMkLst>
        </pc:sldLayoutChg>
        <pc:sldLayoutChg chg="add mod replId">
          <pc:chgData name="Dennis Clement" userId="S::dennis.clement@students.post.edu::0d0b1284-655f-475c-9b27-eb8ab30c3c69" providerId="AD" clId="Web-{D19F924B-C471-5AC1-59AF-36F4EF768A91}" dt="2025-09-21T18:40:45.414" v="4"/>
          <pc:sldLayoutMkLst>
            <pc:docMk/>
            <pc:sldMasterMk cId="1666489500" sldId="2147483708"/>
            <pc:sldLayoutMk cId="3663733544" sldId="214748371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04DEF-1989-45AC-A328-6F39F9F7C79C}" type="doc">
      <dgm:prSet loTypeId="urn:microsoft.com/office/officeart/2005/8/layout/venn3" loCatId="relationship" qsTypeId="urn:microsoft.com/office/officeart/2005/8/quickstyle/simple1" qsCatId="simple" csTypeId="urn:microsoft.com/office/officeart/2005/8/colors/accent0_1" csCatId="mainScheme" phldr="1"/>
      <dgm:spPr/>
      <dgm:t>
        <a:bodyPr/>
        <a:lstStyle/>
        <a:p>
          <a:endParaRPr lang="en-US"/>
        </a:p>
      </dgm:t>
    </dgm:pt>
    <dgm:pt modelId="{6CC79053-148E-4DA0-95E6-BAA6774A8FBF}">
      <dgm:prSet phldrT="[Text]" phldr="0"/>
      <dgm:spPr/>
      <dgm:t>
        <a:bodyPr/>
        <a:lstStyle/>
        <a:p>
          <a:r>
            <a:rPr lang="en-US" dirty="0">
              <a:latin typeface="Aptos Display" panose="02110004020202020204"/>
            </a:rPr>
            <a:t>Remote</a:t>
          </a:r>
          <a:endParaRPr lang="en-US" dirty="0"/>
        </a:p>
      </dgm:t>
    </dgm:pt>
    <dgm:pt modelId="{EC202619-5FF1-4C0B-881C-7FC8D5F0F1E4}" type="parTrans" cxnId="{9901760B-2BD2-44FC-BD59-FD055C8A1234}">
      <dgm:prSet/>
      <dgm:spPr/>
      <dgm:t>
        <a:bodyPr/>
        <a:lstStyle/>
        <a:p>
          <a:endParaRPr lang="en-US"/>
        </a:p>
      </dgm:t>
    </dgm:pt>
    <dgm:pt modelId="{98A6E5FD-8EE8-4442-8F6D-60E98751FDB5}" type="sibTrans" cxnId="{9901760B-2BD2-44FC-BD59-FD055C8A1234}">
      <dgm:prSet/>
      <dgm:spPr/>
      <dgm:t>
        <a:bodyPr/>
        <a:lstStyle/>
        <a:p>
          <a:endParaRPr lang="en-US"/>
        </a:p>
      </dgm:t>
    </dgm:pt>
    <dgm:pt modelId="{AD424791-0D85-46B5-AA1F-C721E72B8DF0}">
      <dgm:prSet phldrT="[Text]" phldr="0"/>
      <dgm:spPr/>
      <dgm:t>
        <a:bodyPr/>
        <a:lstStyle/>
        <a:p>
          <a:r>
            <a:rPr lang="en-US" sz="1400" dirty="0">
              <a:latin typeface="Aptos Display" panose="02110004020202020204"/>
            </a:rPr>
            <a:t>Flexibility</a:t>
          </a:r>
          <a:endParaRPr lang="en-US" sz="1400" dirty="0"/>
        </a:p>
      </dgm:t>
    </dgm:pt>
    <dgm:pt modelId="{D25F4094-3009-4AE3-8F9A-847090685B45}" type="parTrans" cxnId="{CD6883A5-944B-43AF-8C81-BF6BE197FC27}">
      <dgm:prSet/>
      <dgm:spPr/>
      <dgm:t>
        <a:bodyPr/>
        <a:lstStyle/>
        <a:p>
          <a:endParaRPr lang="en-US"/>
        </a:p>
      </dgm:t>
    </dgm:pt>
    <dgm:pt modelId="{B3B2DEF8-DF66-4C24-88BC-804674A37CD3}" type="sibTrans" cxnId="{CD6883A5-944B-43AF-8C81-BF6BE197FC27}">
      <dgm:prSet/>
      <dgm:spPr/>
      <dgm:t>
        <a:bodyPr/>
        <a:lstStyle/>
        <a:p>
          <a:endParaRPr lang="en-US"/>
        </a:p>
      </dgm:t>
    </dgm:pt>
    <dgm:pt modelId="{86AD6C85-FE4D-413E-93DE-5C3660B1737D}">
      <dgm:prSet phldrT="[Text]" phldr="0"/>
      <dgm:spPr/>
      <dgm:t>
        <a:bodyPr/>
        <a:lstStyle/>
        <a:p>
          <a:pPr rtl="0"/>
          <a:r>
            <a:rPr lang="en-US" sz="1400" dirty="0">
              <a:latin typeface="Aptos Display" panose="02110004020202020204"/>
            </a:rPr>
            <a:t>Reduced Stress</a:t>
          </a:r>
          <a:endParaRPr lang="en-US" sz="1400" dirty="0"/>
        </a:p>
      </dgm:t>
    </dgm:pt>
    <dgm:pt modelId="{0E969778-6523-47EA-B29A-1CA7199F3F94}" type="parTrans" cxnId="{5FF9B6D0-933D-483D-9FBA-21EB4F52DAF6}">
      <dgm:prSet/>
      <dgm:spPr/>
      <dgm:t>
        <a:bodyPr/>
        <a:lstStyle/>
        <a:p>
          <a:endParaRPr lang="en-US"/>
        </a:p>
      </dgm:t>
    </dgm:pt>
    <dgm:pt modelId="{4DD13558-C4A3-4949-A2D7-58343149D5B0}" type="sibTrans" cxnId="{5FF9B6D0-933D-483D-9FBA-21EB4F52DAF6}">
      <dgm:prSet/>
      <dgm:spPr/>
      <dgm:t>
        <a:bodyPr/>
        <a:lstStyle/>
        <a:p>
          <a:endParaRPr lang="en-US"/>
        </a:p>
      </dgm:t>
    </dgm:pt>
    <dgm:pt modelId="{8A748C9C-A5B7-4B66-AD25-9C8E3B408DE7}">
      <dgm:prSet phldrT="[Text]" phldr="0"/>
      <dgm:spPr/>
      <dgm:t>
        <a:bodyPr/>
        <a:lstStyle/>
        <a:p>
          <a:pPr rtl="0"/>
          <a:r>
            <a:rPr lang="en-US" dirty="0">
              <a:latin typeface="Aptos Display" panose="02110004020202020204"/>
            </a:rPr>
            <a:t>In-Office</a:t>
          </a:r>
          <a:endParaRPr lang="en-US" dirty="0"/>
        </a:p>
      </dgm:t>
    </dgm:pt>
    <dgm:pt modelId="{9556AABC-04EC-4726-9B4C-EF82710E223D}" type="parTrans" cxnId="{C79453A4-0023-4CFB-B6C1-FD2553CC6777}">
      <dgm:prSet/>
      <dgm:spPr/>
      <dgm:t>
        <a:bodyPr/>
        <a:lstStyle/>
        <a:p>
          <a:endParaRPr lang="en-US"/>
        </a:p>
      </dgm:t>
    </dgm:pt>
    <dgm:pt modelId="{061FFE03-1680-4715-B46D-C6BA18034A91}" type="sibTrans" cxnId="{C79453A4-0023-4CFB-B6C1-FD2553CC6777}">
      <dgm:prSet/>
      <dgm:spPr/>
      <dgm:t>
        <a:bodyPr/>
        <a:lstStyle/>
        <a:p>
          <a:endParaRPr lang="en-US"/>
        </a:p>
      </dgm:t>
    </dgm:pt>
    <dgm:pt modelId="{CFC44044-1D83-4149-B099-2CA602C6892F}">
      <dgm:prSet phldr="0"/>
      <dgm:spPr/>
      <dgm:t>
        <a:bodyPr/>
        <a:lstStyle/>
        <a:p>
          <a:pPr rtl="0"/>
          <a:r>
            <a:rPr lang="en-US" sz="1400" dirty="0">
              <a:latin typeface="Aptos Display" panose="02110004020202020204"/>
            </a:rPr>
            <a:t>Structure and Routine</a:t>
          </a:r>
        </a:p>
      </dgm:t>
    </dgm:pt>
    <dgm:pt modelId="{18C12F41-6663-41BF-ABA0-30F3E94EDD53}" type="parTrans" cxnId="{5E4430AF-C6FA-4BA3-9AB4-E23487A3A78B}">
      <dgm:prSet/>
      <dgm:spPr/>
    </dgm:pt>
    <dgm:pt modelId="{36C49787-1230-448D-8CCA-0D77D0947C31}" type="sibTrans" cxnId="{5E4430AF-C6FA-4BA3-9AB4-E23487A3A78B}">
      <dgm:prSet/>
      <dgm:spPr/>
      <dgm:t>
        <a:bodyPr/>
        <a:lstStyle/>
        <a:p>
          <a:endParaRPr lang="en-US"/>
        </a:p>
      </dgm:t>
    </dgm:pt>
    <dgm:pt modelId="{45B867AD-F586-442E-9B8A-2A6BF39C58D4}">
      <dgm:prSet phldr="0"/>
      <dgm:spPr/>
      <dgm:t>
        <a:bodyPr/>
        <a:lstStyle/>
        <a:p>
          <a:r>
            <a:rPr lang="en-US" sz="1400" dirty="0">
              <a:latin typeface="Aptos Display" panose="02110004020202020204"/>
            </a:rPr>
            <a:t>Collaboration</a:t>
          </a:r>
        </a:p>
      </dgm:t>
    </dgm:pt>
    <dgm:pt modelId="{0BF46D71-B6CF-4E0B-82A9-6BB59EE0AC97}" type="parTrans" cxnId="{7CBF7AB8-E1FE-4956-AC83-C6954F0E08B8}">
      <dgm:prSet/>
      <dgm:spPr/>
    </dgm:pt>
    <dgm:pt modelId="{ABBC677A-9EF8-450E-9E10-36908185F752}" type="sibTrans" cxnId="{7CBF7AB8-E1FE-4956-AC83-C6954F0E08B8}">
      <dgm:prSet/>
      <dgm:spPr/>
      <dgm:t>
        <a:bodyPr/>
        <a:lstStyle/>
        <a:p>
          <a:endParaRPr lang="en-US"/>
        </a:p>
      </dgm:t>
    </dgm:pt>
    <dgm:pt modelId="{17A1238C-4077-416C-A876-3A0D6BA615F2}" type="pres">
      <dgm:prSet presAssocID="{1A404DEF-1989-45AC-A328-6F39F9F7C79C}" presName="Name0" presStyleCnt="0">
        <dgm:presLayoutVars>
          <dgm:dir/>
          <dgm:resizeHandles val="exact"/>
        </dgm:presLayoutVars>
      </dgm:prSet>
      <dgm:spPr/>
    </dgm:pt>
    <dgm:pt modelId="{B2EC7709-84A5-4BFA-9589-8CE7565674F3}" type="pres">
      <dgm:prSet presAssocID="{6CC79053-148E-4DA0-95E6-BAA6774A8FBF}" presName="Name5" presStyleLbl="vennNode1" presStyleIdx="0" presStyleCnt="2">
        <dgm:presLayoutVars>
          <dgm:bulletEnabled val="1"/>
        </dgm:presLayoutVars>
      </dgm:prSet>
      <dgm:spPr/>
    </dgm:pt>
    <dgm:pt modelId="{B326AA72-BBF0-467A-879D-07BAFACA87E1}" type="pres">
      <dgm:prSet presAssocID="{98A6E5FD-8EE8-4442-8F6D-60E98751FDB5}" presName="space" presStyleCnt="0"/>
      <dgm:spPr/>
    </dgm:pt>
    <dgm:pt modelId="{8B92B3B7-1014-4B3F-A4D6-18A09AE36CF6}" type="pres">
      <dgm:prSet presAssocID="{8A748C9C-A5B7-4B66-AD25-9C8E3B408DE7}" presName="Name5" presStyleLbl="vennNode1" presStyleIdx="1" presStyleCnt="2">
        <dgm:presLayoutVars>
          <dgm:bulletEnabled val="1"/>
        </dgm:presLayoutVars>
      </dgm:prSet>
      <dgm:spPr/>
    </dgm:pt>
  </dgm:ptLst>
  <dgm:cxnLst>
    <dgm:cxn modelId="{9901760B-2BD2-44FC-BD59-FD055C8A1234}" srcId="{1A404DEF-1989-45AC-A328-6F39F9F7C79C}" destId="{6CC79053-148E-4DA0-95E6-BAA6774A8FBF}" srcOrd="0" destOrd="0" parTransId="{EC202619-5FF1-4C0B-881C-7FC8D5F0F1E4}" sibTransId="{98A6E5FD-8EE8-4442-8F6D-60E98751FDB5}"/>
    <dgm:cxn modelId="{835C2D23-2244-4547-A5F6-EA36521A2D31}" type="presOf" srcId="{1A404DEF-1989-45AC-A328-6F39F9F7C79C}" destId="{17A1238C-4077-416C-A876-3A0D6BA615F2}" srcOrd="0" destOrd="0" presId="urn:microsoft.com/office/officeart/2005/8/layout/venn3"/>
    <dgm:cxn modelId="{4490253A-C7EC-408C-8A0C-CA8C0CC782F7}" type="presOf" srcId="{8A748C9C-A5B7-4B66-AD25-9C8E3B408DE7}" destId="{8B92B3B7-1014-4B3F-A4D6-18A09AE36CF6}" srcOrd="0" destOrd="0" presId="urn:microsoft.com/office/officeart/2005/8/layout/venn3"/>
    <dgm:cxn modelId="{9E3C6A72-DABE-4138-A188-FA9FAEC922FD}" type="presOf" srcId="{45B867AD-F586-442E-9B8A-2A6BF39C58D4}" destId="{8B92B3B7-1014-4B3F-A4D6-18A09AE36CF6}" srcOrd="0" destOrd="1" presId="urn:microsoft.com/office/officeart/2005/8/layout/venn3"/>
    <dgm:cxn modelId="{77544282-6295-42F3-87AA-90916E79FAF5}" type="presOf" srcId="{6CC79053-148E-4DA0-95E6-BAA6774A8FBF}" destId="{B2EC7709-84A5-4BFA-9589-8CE7565674F3}" srcOrd="0" destOrd="0" presId="urn:microsoft.com/office/officeart/2005/8/layout/venn3"/>
    <dgm:cxn modelId="{B6E1128D-8A12-4A39-A3A2-312EC3481DCB}" type="presOf" srcId="{AD424791-0D85-46B5-AA1F-C721E72B8DF0}" destId="{B2EC7709-84A5-4BFA-9589-8CE7565674F3}" srcOrd="0" destOrd="1" presId="urn:microsoft.com/office/officeart/2005/8/layout/venn3"/>
    <dgm:cxn modelId="{7A48E595-3143-49F4-8C00-9C3D36D09E44}" type="presOf" srcId="{86AD6C85-FE4D-413E-93DE-5C3660B1737D}" destId="{B2EC7709-84A5-4BFA-9589-8CE7565674F3}" srcOrd="0" destOrd="2" presId="urn:microsoft.com/office/officeart/2005/8/layout/venn3"/>
    <dgm:cxn modelId="{A0ED6B9F-A2F9-4AB6-9614-116438D527BF}" type="presOf" srcId="{CFC44044-1D83-4149-B099-2CA602C6892F}" destId="{8B92B3B7-1014-4B3F-A4D6-18A09AE36CF6}" srcOrd="0" destOrd="2" presId="urn:microsoft.com/office/officeart/2005/8/layout/venn3"/>
    <dgm:cxn modelId="{C79453A4-0023-4CFB-B6C1-FD2553CC6777}" srcId="{1A404DEF-1989-45AC-A328-6F39F9F7C79C}" destId="{8A748C9C-A5B7-4B66-AD25-9C8E3B408DE7}" srcOrd="1" destOrd="0" parTransId="{9556AABC-04EC-4726-9B4C-EF82710E223D}" sibTransId="{061FFE03-1680-4715-B46D-C6BA18034A91}"/>
    <dgm:cxn modelId="{CD6883A5-944B-43AF-8C81-BF6BE197FC27}" srcId="{6CC79053-148E-4DA0-95E6-BAA6774A8FBF}" destId="{AD424791-0D85-46B5-AA1F-C721E72B8DF0}" srcOrd="0" destOrd="0" parTransId="{D25F4094-3009-4AE3-8F9A-847090685B45}" sibTransId="{B3B2DEF8-DF66-4C24-88BC-804674A37CD3}"/>
    <dgm:cxn modelId="{5E4430AF-C6FA-4BA3-9AB4-E23487A3A78B}" srcId="{8A748C9C-A5B7-4B66-AD25-9C8E3B408DE7}" destId="{CFC44044-1D83-4149-B099-2CA602C6892F}" srcOrd="1" destOrd="0" parTransId="{18C12F41-6663-41BF-ABA0-30F3E94EDD53}" sibTransId="{36C49787-1230-448D-8CCA-0D77D0947C31}"/>
    <dgm:cxn modelId="{7CBF7AB8-E1FE-4956-AC83-C6954F0E08B8}" srcId="{8A748C9C-A5B7-4B66-AD25-9C8E3B408DE7}" destId="{45B867AD-F586-442E-9B8A-2A6BF39C58D4}" srcOrd="0" destOrd="0" parTransId="{0BF46D71-B6CF-4E0B-82A9-6BB59EE0AC97}" sibTransId="{ABBC677A-9EF8-450E-9E10-36908185F752}"/>
    <dgm:cxn modelId="{5FF9B6D0-933D-483D-9FBA-21EB4F52DAF6}" srcId="{6CC79053-148E-4DA0-95E6-BAA6774A8FBF}" destId="{86AD6C85-FE4D-413E-93DE-5C3660B1737D}" srcOrd="1" destOrd="0" parTransId="{0E969778-6523-47EA-B29A-1CA7199F3F94}" sibTransId="{4DD13558-C4A3-4949-A2D7-58343149D5B0}"/>
    <dgm:cxn modelId="{E1C037F4-3C8F-4B92-9298-A4FDDF4587BA}" type="presParOf" srcId="{17A1238C-4077-416C-A876-3A0D6BA615F2}" destId="{B2EC7709-84A5-4BFA-9589-8CE7565674F3}" srcOrd="0" destOrd="0" presId="urn:microsoft.com/office/officeart/2005/8/layout/venn3"/>
    <dgm:cxn modelId="{E283B480-1A14-4119-A4A0-3CEEBE09F797}" type="presParOf" srcId="{17A1238C-4077-416C-A876-3A0D6BA615F2}" destId="{B326AA72-BBF0-467A-879D-07BAFACA87E1}" srcOrd="1" destOrd="0" presId="urn:microsoft.com/office/officeart/2005/8/layout/venn3"/>
    <dgm:cxn modelId="{C11ED9B6-5C98-4637-97BD-7C5F36FC312D}" type="presParOf" srcId="{17A1238C-4077-416C-A876-3A0D6BA615F2}" destId="{8B92B3B7-1014-4B3F-A4D6-18A09AE36CF6}" srcOrd="2"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C7709-84A5-4BFA-9589-8CE7565674F3}">
      <dsp:nvSpPr>
        <dsp:cNvPr id="0" name=""/>
        <dsp:cNvSpPr/>
      </dsp:nvSpPr>
      <dsp:spPr>
        <a:xfrm>
          <a:off x="3223" y="468735"/>
          <a:ext cx="2288808" cy="2288808"/>
        </a:xfrm>
        <a:prstGeom prst="ellipse">
          <a:avLst/>
        </a:prstGeom>
        <a:solidFill>
          <a:schemeClr val="lt1">
            <a:alpha val="50000"/>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5961" tIns="27940" rIns="125961" bIns="27940" numCol="1" spcCol="1270" anchor="ctr" anchorCtr="1">
          <a:noAutofit/>
        </a:bodyPr>
        <a:lstStyle/>
        <a:p>
          <a:pPr marL="0" lvl="0" indent="0" algn="l" defTabSz="977900">
            <a:lnSpc>
              <a:spcPct val="90000"/>
            </a:lnSpc>
            <a:spcBef>
              <a:spcPct val="0"/>
            </a:spcBef>
            <a:spcAft>
              <a:spcPct val="35000"/>
            </a:spcAft>
            <a:buNone/>
          </a:pPr>
          <a:r>
            <a:rPr lang="en-US" sz="2200" kern="1200" dirty="0">
              <a:latin typeface="Aptos Display" panose="02110004020202020204"/>
            </a:rPr>
            <a:t>Remote</a:t>
          </a:r>
          <a:endParaRPr lang="en-US" sz="2200" kern="1200" dirty="0"/>
        </a:p>
        <a:p>
          <a:pPr marL="171450" lvl="1" indent="-171450" algn="l" defTabSz="755650">
            <a:lnSpc>
              <a:spcPct val="90000"/>
            </a:lnSpc>
            <a:spcBef>
              <a:spcPct val="0"/>
            </a:spcBef>
            <a:spcAft>
              <a:spcPct val="15000"/>
            </a:spcAft>
            <a:buChar char="•"/>
          </a:pPr>
          <a:r>
            <a:rPr lang="en-US" sz="1700" kern="1200" dirty="0">
              <a:latin typeface="Aptos Display" panose="02110004020202020204"/>
            </a:rPr>
            <a:t>Flexibility</a:t>
          </a:r>
          <a:endParaRPr lang="en-US" sz="1700" kern="1200" dirty="0"/>
        </a:p>
        <a:p>
          <a:pPr marL="171450" lvl="1" indent="-171450" algn="l" defTabSz="755650" rtl="0">
            <a:lnSpc>
              <a:spcPct val="90000"/>
            </a:lnSpc>
            <a:spcBef>
              <a:spcPct val="0"/>
            </a:spcBef>
            <a:spcAft>
              <a:spcPct val="15000"/>
            </a:spcAft>
            <a:buChar char="•"/>
          </a:pPr>
          <a:r>
            <a:rPr lang="en-US" sz="1700" kern="1200" dirty="0">
              <a:latin typeface="Aptos Display" panose="02110004020202020204"/>
            </a:rPr>
            <a:t>Reduced Stress</a:t>
          </a:r>
          <a:endParaRPr lang="en-US" sz="1700" kern="1200" dirty="0"/>
        </a:p>
      </dsp:txBody>
      <dsp:txXfrm>
        <a:off x="338411" y="803923"/>
        <a:ext cx="1618432" cy="1618432"/>
      </dsp:txXfrm>
    </dsp:sp>
    <dsp:sp modelId="{8B92B3B7-1014-4B3F-A4D6-18A09AE36CF6}">
      <dsp:nvSpPr>
        <dsp:cNvPr id="0" name=""/>
        <dsp:cNvSpPr/>
      </dsp:nvSpPr>
      <dsp:spPr>
        <a:xfrm>
          <a:off x="1834270" y="468735"/>
          <a:ext cx="2288808" cy="2288808"/>
        </a:xfrm>
        <a:prstGeom prst="ellipse">
          <a:avLst/>
        </a:prstGeom>
        <a:solidFill>
          <a:schemeClr val="lt1">
            <a:alpha val="50000"/>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5961" tIns="27940" rIns="125961" bIns="27940" numCol="1" spcCol="1270" anchor="ctr" anchorCtr="1">
          <a:noAutofit/>
        </a:bodyPr>
        <a:lstStyle/>
        <a:p>
          <a:pPr marL="0" lvl="0" indent="0" algn="l" defTabSz="977900" rtl="0">
            <a:lnSpc>
              <a:spcPct val="90000"/>
            </a:lnSpc>
            <a:spcBef>
              <a:spcPct val="0"/>
            </a:spcBef>
            <a:spcAft>
              <a:spcPct val="35000"/>
            </a:spcAft>
            <a:buNone/>
          </a:pPr>
          <a:r>
            <a:rPr lang="en-US" sz="2200" kern="1200" dirty="0">
              <a:latin typeface="Aptos Display" panose="02110004020202020204"/>
            </a:rPr>
            <a:t>In-Office</a:t>
          </a:r>
          <a:endParaRPr lang="en-US" sz="2200" kern="1200" dirty="0"/>
        </a:p>
        <a:p>
          <a:pPr marL="171450" lvl="1" indent="-171450" algn="l" defTabSz="755650">
            <a:lnSpc>
              <a:spcPct val="90000"/>
            </a:lnSpc>
            <a:spcBef>
              <a:spcPct val="0"/>
            </a:spcBef>
            <a:spcAft>
              <a:spcPct val="15000"/>
            </a:spcAft>
            <a:buChar char="•"/>
          </a:pPr>
          <a:r>
            <a:rPr lang="en-US" sz="1700" kern="1200" dirty="0">
              <a:latin typeface="Aptos Display" panose="02110004020202020204"/>
            </a:rPr>
            <a:t>Collaboration</a:t>
          </a:r>
        </a:p>
        <a:p>
          <a:pPr marL="171450" lvl="1" indent="-171450" algn="l" defTabSz="755650" rtl="0">
            <a:lnSpc>
              <a:spcPct val="90000"/>
            </a:lnSpc>
            <a:spcBef>
              <a:spcPct val="0"/>
            </a:spcBef>
            <a:spcAft>
              <a:spcPct val="15000"/>
            </a:spcAft>
            <a:buChar char="•"/>
          </a:pPr>
          <a:r>
            <a:rPr lang="en-US" sz="1700" kern="1200" dirty="0">
              <a:latin typeface="Aptos Display" panose="02110004020202020204"/>
            </a:rPr>
            <a:t>Structure and Routine</a:t>
          </a:r>
        </a:p>
      </dsp:txBody>
      <dsp:txXfrm>
        <a:off x="2169458" y="803923"/>
        <a:ext cx="1618432" cy="161843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1C23A-611D-4710-9E70-ACB74268AA15}" type="datetimeFigureOut">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8953D-4DC7-4FB9-942E-F82C61DBA5B0}" type="slidenum">
              <a:t>‹#›</a:t>
            </a:fld>
            <a:endParaRPr lang="en-US"/>
          </a:p>
        </p:txBody>
      </p:sp>
    </p:spTree>
    <p:extLst>
      <p:ext uri="{BB962C8B-B14F-4D97-AF65-F5344CB8AC3E}">
        <p14:creationId xmlns:p14="http://schemas.microsoft.com/office/powerpoint/2010/main" val="13293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looking at the future of work, specifically comparing remote and in-office environments. The goal is to explore how each option impacts productivity, culture, and employee well-being, and what this means for the future.</a:t>
            </a:r>
          </a:p>
        </p:txBody>
      </p:sp>
      <p:sp>
        <p:nvSpPr>
          <p:cNvPr id="4" name="Slide Number Placeholder 3"/>
          <p:cNvSpPr>
            <a:spLocks noGrp="1"/>
          </p:cNvSpPr>
          <p:nvPr>
            <p:ph type="sldNum" sz="quarter" idx="5"/>
          </p:nvPr>
        </p:nvSpPr>
        <p:spPr/>
        <p:txBody>
          <a:bodyPr/>
          <a:lstStyle/>
          <a:p>
            <a:fld id="{4EB8953D-4DC7-4FB9-942E-F82C61DBA5B0}" type="slidenum">
              <a:t>1</a:t>
            </a:fld>
            <a:endParaRPr lang="en-US"/>
          </a:p>
        </p:txBody>
      </p:sp>
    </p:spTree>
    <p:extLst>
      <p:ext uri="{BB962C8B-B14F-4D97-AF65-F5344CB8AC3E}">
        <p14:creationId xmlns:p14="http://schemas.microsoft.com/office/powerpoint/2010/main" val="382268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pandemic accelerated a shift that was already starting. Technology and employee expectations for flexibility have made remote work a standard part of modern work environments.</a:t>
            </a:r>
          </a:p>
        </p:txBody>
      </p:sp>
      <p:sp>
        <p:nvSpPr>
          <p:cNvPr id="4" name="Slide Number Placeholder 3"/>
          <p:cNvSpPr>
            <a:spLocks noGrp="1"/>
          </p:cNvSpPr>
          <p:nvPr>
            <p:ph type="sldNum" sz="quarter" idx="5"/>
          </p:nvPr>
        </p:nvSpPr>
        <p:spPr/>
        <p:txBody>
          <a:bodyPr/>
          <a:lstStyle/>
          <a:p>
            <a:fld id="{4EB8953D-4DC7-4FB9-942E-F82C61DBA5B0}" type="slidenum">
              <a:t>2</a:t>
            </a:fld>
            <a:endParaRPr lang="en-US"/>
          </a:p>
        </p:txBody>
      </p:sp>
    </p:spTree>
    <p:extLst>
      <p:ext uri="{BB962C8B-B14F-4D97-AF65-F5344CB8AC3E}">
        <p14:creationId xmlns:p14="http://schemas.microsoft.com/office/powerpoint/2010/main" val="402023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work has strong advantages. Employees often enjoy more flexibility and less commuting stress, while employers can save money and access talent globally.</a:t>
            </a:r>
          </a:p>
        </p:txBody>
      </p:sp>
      <p:sp>
        <p:nvSpPr>
          <p:cNvPr id="4" name="Slide Number Placeholder 3"/>
          <p:cNvSpPr>
            <a:spLocks noGrp="1"/>
          </p:cNvSpPr>
          <p:nvPr>
            <p:ph type="sldNum" sz="quarter" idx="5"/>
          </p:nvPr>
        </p:nvSpPr>
        <p:spPr/>
        <p:txBody>
          <a:bodyPr/>
          <a:lstStyle/>
          <a:p>
            <a:fld id="{4EB8953D-4DC7-4FB9-942E-F82C61DBA5B0}" type="slidenum">
              <a:t>3</a:t>
            </a:fld>
            <a:endParaRPr lang="en-US"/>
          </a:p>
        </p:txBody>
      </p:sp>
    </p:spTree>
    <p:extLst>
      <p:ext uri="{BB962C8B-B14F-4D97-AF65-F5344CB8AC3E}">
        <p14:creationId xmlns:p14="http://schemas.microsoft.com/office/powerpoint/2010/main" val="427898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being in the office offers stronger face-to-face collaboration, clearer routines, and quicker access to resources that support productivity.</a:t>
            </a:r>
          </a:p>
        </p:txBody>
      </p:sp>
      <p:sp>
        <p:nvSpPr>
          <p:cNvPr id="4" name="Slide Number Placeholder 3"/>
          <p:cNvSpPr>
            <a:spLocks noGrp="1"/>
          </p:cNvSpPr>
          <p:nvPr>
            <p:ph type="sldNum" sz="quarter" idx="5"/>
          </p:nvPr>
        </p:nvSpPr>
        <p:spPr/>
        <p:txBody>
          <a:bodyPr/>
          <a:lstStyle/>
          <a:p>
            <a:fld id="{4EB8953D-4DC7-4FB9-942E-F82C61DBA5B0}" type="slidenum">
              <a:t>4</a:t>
            </a:fld>
            <a:endParaRPr lang="en-US"/>
          </a:p>
        </p:txBody>
      </p:sp>
    </p:spTree>
    <p:extLst>
      <p:ext uri="{BB962C8B-B14F-4D97-AF65-F5344CB8AC3E}">
        <p14:creationId xmlns:p14="http://schemas.microsoft.com/office/powerpoint/2010/main" val="359098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models have drawbacks. Remote work can lead to isolation, while office work can feel rigid and increase commuting stress. The challenge is finding balance.</a:t>
            </a:r>
          </a:p>
        </p:txBody>
      </p:sp>
      <p:sp>
        <p:nvSpPr>
          <p:cNvPr id="4" name="Slide Number Placeholder 3"/>
          <p:cNvSpPr>
            <a:spLocks noGrp="1"/>
          </p:cNvSpPr>
          <p:nvPr>
            <p:ph type="sldNum" sz="quarter" idx="5"/>
          </p:nvPr>
        </p:nvSpPr>
        <p:spPr/>
        <p:txBody>
          <a:bodyPr/>
          <a:lstStyle/>
          <a:p>
            <a:fld id="{4EB8953D-4DC7-4FB9-942E-F82C61DBA5B0}" type="slidenum">
              <a:t>5</a:t>
            </a:fld>
            <a:endParaRPr lang="en-US"/>
          </a:p>
        </p:txBody>
      </p:sp>
    </p:spTree>
    <p:extLst>
      <p:ext uri="{BB962C8B-B14F-4D97-AF65-F5344CB8AC3E}">
        <p14:creationId xmlns:p14="http://schemas.microsoft.com/office/powerpoint/2010/main" val="2673031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is likely to be hybrid—a mix of both. This model allows companies to enjoy the best of both worlds: flexibility for employees and in-person collaboration when needed.</a:t>
            </a:r>
          </a:p>
        </p:txBody>
      </p:sp>
      <p:sp>
        <p:nvSpPr>
          <p:cNvPr id="4" name="Slide Number Placeholder 3"/>
          <p:cNvSpPr>
            <a:spLocks noGrp="1"/>
          </p:cNvSpPr>
          <p:nvPr>
            <p:ph type="sldNum" sz="quarter" idx="5"/>
          </p:nvPr>
        </p:nvSpPr>
        <p:spPr/>
        <p:txBody>
          <a:bodyPr/>
          <a:lstStyle/>
          <a:p>
            <a:fld id="{4EB8953D-4DC7-4FB9-942E-F82C61DBA5B0}" type="slidenum">
              <a:t>6</a:t>
            </a:fld>
            <a:endParaRPr lang="en-US"/>
          </a:p>
        </p:txBody>
      </p:sp>
    </p:spTree>
    <p:extLst>
      <p:ext uri="{BB962C8B-B14F-4D97-AF65-F5344CB8AC3E}">
        <p14:creationId xmlns:p14="http://schemas.microsoft.com/office/powerpoint/2010/main" val="330453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remote and in-office work both have unique strengths and challenges. The hybrid model is becoming the most sustainable option, blending flexibility with collaboration. Organizations that adapt will be best positioned for the future.</a:t>
            </a:r>
          </a:p>
        </p:txBody>
      </p:sp>
      <p:sp>
        <p:nvSpPr>
          <p:cNvPr id="4" name="Slide Number Placeholder 3"/>
          <p:cNvSpPr>
            <a:spLocks noGrp="1"/>
          </p:cNvSpPr>
          <p:nvPr>
            <p:ph type="sldNum" sz="quarter" idx="5"/>
          </p:nvPr>
        </p:nvSpPr>
        <p:spPr/>
        <p:txBody>
          <a:bodyPr/>
          <a:lstStyle/>
          <a:p>
            <a:fld id="{4EB8953D-4DC7-4FB9-942E-F82C61DBA5B0}" type="slidenum">
              <a:t>7</a:t>
            </a:fld>
            <a:endParaRPr lang="en-US"/>
          </a:p>
        </p:txBody>
      </p:sp>
    </p:spTree>
    <p:extLst>
      <p:ext uri="{BB962C8B-B14F-4D97-AF65-F5344CB8AC3E}">
        <p14:creationId xmlns:p14="http://schemas.microsoft.com/office/powerpoint/2010/main" val="81439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105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947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373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8698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947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871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22356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409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6586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559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8163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9/21/2025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664895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gallup.com/401384/indicator-hybrid-work.asp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a table&#10;&#10;AI-generated content may be incorrect.">
            <a:extLst>
              <a:ext uri="{FF2B5EF4-FFF2-40B4-BE49-F238E27FC236}">
                <a16:creationId xmlns:a16="http://schemas.microsoft.com/office/drawing/2014/main" id="{D4C1A077-35EB-38F2-54C1-0252B284580E}"/>
              </a:ext>
            </a:extLst>
          </p:cNvPr>
          <p:cNvPicPr>
            <a:picLocks noChangeAspect="1"/>
          </p:cNvPicPr>
          <p:nvPr/>
        </p:nvPicPr>
        <p:blipFill>
          <a:blip r:embed="rId3"/>
          <a:srcRect r="40666" b="-1"/>
          <a:stretch>
            <a:fillRect/>
          </a:stretch>
        </p:blipFill>
        <p:spPr>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p:cNvSpPr>
            <a:spLocks noGrp="1"/>
          </p:cNvSpPr>
          <p:nvPr>
            <p:ph type="title"/>
          </p:nvPr>
        </p:nvSpPr>
        <p:spPr>
          <a:xfrm>
            <a:off x="599818" y="5234320"/>
            <a:ext cx="6931319" cy="752217"/>
          </a:xfrm>
        </p:spPr>
        <p:txBody>
          <a:bodyPr vert="horz" lIns="91440" tIns="45720" rIns="91440" bIns="45720" rtlCol="0" anchor="b">
            <a:normAutofit/>
          </a:bodyPr>
          <a:lstStyle/>
          <a:p>
            <a:r>
              <a:rPr lang="en-US" sz="3100" kern="1200" dirty="0">
                <a:solidFill>
                  <a:schemeClr val="tx1">
                    <a:lumMod val="85000"/>
                    <a:lumOff val="15000"/>
                  </a:schemeClr>
                </a:solidFill>
                <a:latin typeface="+mj-lt"/>
                <a:ea typeface="+mj-ea"/>
                <a:cs typeface="+mj-cs"/>
              </a:rPr>
              <a:t>The Future of Work: Remote vs. In-Office</a:t>
            </a:r>
          </a:p>
        </p:txBody>
      </p:sp>
      <p:sp>
        <p:nvSpPr>
          <p:cNvPr id="3" name="Subtitle 2"/>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kern="1200">
                <a:solidFill>
                  <a:schemeClr val="tx1">
                    <a:lumMod val="85000"/>
                    <a:lumOff val="15000"/>
                  </a:schemeClr>
                </a:solidFill>
                <a:latin typeface="+mn-lt"/>
                <a:ea typeface="+mn-ea"/>
                <a:cs typeface="+mn-cs"/>
              </a:rPr>
              <a:t>Adapting to Changing Work Environments</a:t>
            </a:r>
          </a:p>
        </p:txBody>
      </p:sp>
      <p:pic>
        <p:nvPicPr>
          <p:cNvPr id="4" name="Picture 3" descr="A person holding a baby&#10;&#10;AI-generated content may be incorrect.">
            <a:extLst>
              <a:ext uri="{FF2B5EF4-FFF2-40B4-BE49-F238E27FC236}">
                <a16:creationId xmlns:a16="http://schemas.microsoft.com/office/drawing/2014/main" id="{519FEAEF-952A-2F7E-BC29-6315459E5C3D}"/>
              </a:ext>
            </a:extLst>
          </p:cNvPr>
          <p:cNvPicPr>
            <a:picLocks noChangeAspect="1"/>
          </p:cNvPicPr>
          <p:nvPr/>
        </p:nvPicPr>
        <p:blipFill>
          <a:blip r:embed="rId4"/>
          <a:srcRect r="20471" b="-1"/>
          <a:stretch>
            <a:fillRect/>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
        <p:nvSpPr>
          <p:cNvPr id="6" name="TextBox 5">
            <a:extLst>
              <a:ext uri="{FF2B5EF4-FFF2-40B4-BE49-F238E27FC236}">
                <a16:creationId xmlns:a16="http://schemas.microsoft.com/office/drawing/2014/main" id="{83737D80-DFF8-B04F-3F80-512E31D9B813}"/>
              </a:ext>
            </a:extLst>
          </p:cNvPr>
          <p:cNvSpPr txBox="1"/>
          <p:nvPr/>
        </p:nvSpPr>
        <p:spPr>
          <a:xfrm>
            <a:off x="7025899" y="6612609"/>
            <a:ext cx="45642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t>Note. Stock Images sho</a:t>
            </a:r>
            <a:r>
              <a:rPr lang="en-US" sz="1000" dirty="0">
                <a:ea typeface="+mn-lt"/>
                <a:cs typeface="+mn-lt"/>
              </a:rPr>
              <a:t>wing Remote vs. Office work</a:t>
            </a:r>
            <a:endParaRPr lang="en-US" sz="1000" i="1" dirty="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A8642-DFDC-B314-DA59-FB20B037BB5A}"/>
              </a:ext>
            </a:extLst>
          </p:cNvPr>
          <p:cNvSpPr>
            <a:spLocks noGrp="1"/>
          </p:cNvSpPr>
          <p:nvPr>
            <p:ph type="title"/>
          </p:nvPr>
        </p:nvSpPr>
        <p:spPr>
          <a:xfrm>
            <a:off x="589560" y="856180"/>
            <a:ext cx="4560584" cy="1128068"/>
          </a:xfrm>
        </p:spPr>
        <p:txBody>
          <a:bodyPr anchor="ctr">
            <a:normAutofit/>
          </a:bodyPr>
          <a:lstStyle/>
          <a:p>
            <a:r>
              <a:rPr lang="en-US" sz="3700" dirty="0">
                <a:ea typeface="+mj-lt"/>
                <a:cs typeface="+mj-lt"/>
              </a:rPr>
              <a:t>The Shift in Work Trends</a:t>
            </a:r>
            <a:endParaRPr lang="en-US" sz="3700" dirty="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D463AC-BDE0-DEBB-7F25-ECE7C7B29207}"/>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b="1">
                <a:ea typeface="+mn-lt"/>
                <a:cs typeface="+mn-lt"/>
              </a:rPr>
              <a:t>Key Drivers:</a:t>
            </a:r>
            <a:endParaRPr lang="en-US" sz="2000"/>
          </a:p>
          <a:p>
            <a:pPr lvl="1">
              <a:buFont typeface="Courier New" panose="020B0604020202020204" pitchFamily="34" charset="0"/>
              <a:buChar char="o"/>
            </a:pPr>
            <a:r>
              <a:rPr lang="en-US" sz="2000">
                <a:ea typeface="+mn-lt"/>
                <a:cs typeface="+mn-lt"/>
              </a:rPr>
              <a:t>COVID-19 pandemic accelerated remote work.</a:t>
            </a:r>
            <a:endParaRPr lang="en-US" sz="2000"/>
          </a:p>
          <a:p>
            <a:pPr lvl="1">
              <a:buFont typeface="Courier New" panose="020B0604020202020204" pitchFamily="34" charset="0"/>
              <a:buChar char="o"/>
            </a:pPr>
            <a:r>
              <a:rPr lang="en-US" sz="2000">
                <a:ea typeface="+mn-lt"/>
                <a:cs typeface="+mn-lt"/>
              </a:rPr>
              <a:t>Advances in digital tools (Zoom, Slack, Teams).</a:t>
            </a:r>
            <a:endParaRPr lang="en-US" sz="2000"/>
          </a:p>
          <a:p>
            <a:pPr lvl="1">
              <a:buFont typeface="Courier New" panose="020B0604020202020204" pitchFamily="34" charset="0"/>
              <a:buChar char="o"/>
            </a:pPr>
            <a:r>
              <a:rPr lang="en-US" sz="2000">
                <a:ea typeface="+mn-lt"/>
                <a:cs typeface="+mn-lt"/>
              </a:rPr>
              <a:t>Growing employee demand for flexibility.</a:t>
            </a:r>
            <a:endParaRPr lang="en-US" sz="2000"/>
          </a:p>
          <a:p>
            <a:endParaRPr lang="en-US" sz="200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D2C759-EA61-BEDA-2320-D132772FDBBB}"/>
              </a:ext>
            </a:extLst>
          </p:cNvPr>
          <p:cNvPicPr>
            <a:picLocks noChangeAspect="1"/>
          </p:cNvPicPr>
          <p:nvPr/>
        </p:nvPicPr>
        <p:blipFill>
          <a:blip r:embed="rId3"/>
          <a:srcRect r="1485" b="2"/>
          <a:stretch>
            <a:fillRect/>
          </a:stretch>
        </p:blipFill>
        <p:spPr>
          <a:xfrm>
            <a:off x="5977788" y="799352"/>
            <a:ext cx="5425410" cy="5259296"/>
          </a:xfrm>
          <a:prstGeom prst="rect">
            <a:avLst/>
          </a:prstGeom>
        </p:spPr>
      </p:pic>
      <p:sp>
        <p:nvSpPr>
          <p:cNvPr id="6" name="TextBox 5">
            <a:extLst>
              <a:ext uri="{FF2B5EF4-FFF2-40B4-BE49-F238E27FC236}">
                <a16:creationId xmlns:a16="http://schemas.microsoft.com/office/drawing/2014/main" id="{C91E2CCE-5EBC-95FB-F5C0-516815E86EB2}"/>
              </a:ext>
            </a:extLst>
          </p:cNvPr>
          <p:cNvSpPr txBox="1"/>
          <p:nvPr/>
        </p:nvSpPr>
        <p:spPr>
          <a:xfrm>
            <a:off x="3267559" y="6444955"/>
            <a:ext cx="771113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ea typeface="+mn-lt"/>
                <a:cs typeface="+mn-lt"/>
              </a:rPr>
              <a:t>Gallup, Inc. (2022, September 26). </a:t>
            </a:r>
            <a:r>
              <a:rPr lang="en-US" sz="1000" i="1" dirty="0">
                <a:ea typeface="+mn-lt"/>
                <a:cs typeface="+mn-lt"/>
              </a:rPr>
              <a:t>Indicator: Hybrid work</a:t>
            </a:r>
            <a:r>
              <a:rPr lang="en-US" sz="1000" dirty="0">
                <a:ea typeface="+mn-lt"/>
                <a:cs typeface="+mn-lt"/>
              </a:rPr>
              <a:t>. Gallup.com. </a:t>
            </a:r>
            <a:r>
              <a:rPr lang="en-US" sz="1000" dirty="0">
                <a:ea typeface="+mn-lt"/>
                <a:cs typeface="+mn-lt"/>
                <a:hlinkClick r:id="rId4"/>
              </a:rPr>
              <a:t>https://www.gallup.com/</a:t>
            </a:r>
            <a:r>
              <a:rPr lang="en-US" sz="1200" dirty="0">
                <a:ea typeface="+mn-lt"/>
                <a:cs typeface="+mn-lt"/>
                <a:hlinkClick r:id="rId4"/>
              </a:rPr>
              <a:t>401384</a:t>
            </a:r>
            <a:r>
              <a:rPr lang="en-US" sz="1000" dirty="0">
                <a:ea typeface="+mn-lt"/>
                <a:cs typeface="+mn-lt"/>
                <a:hlinkClick r:id="rId4"/>
              </a:rPr>
              <a:t>/indicator-hybrid-work.aspx</a:t>
            </a:r>
            <a:r>
              <a:rPr lang="en-US" sz="1000" dirty="0">
                <a:ea typeface="+mn-lt"/>
                <a:cs typeface="+mn-lt"/>
              </a:rPr>
              <a:t> </a:t>
            </a:r>
            <a:endParaRPr lang="en-US" sz="1000" dirty="0"/>
          </a:p>
          <a:p>
            <a:pPr algn="l"/>
            <a:endParaRPr lang="en-US" dirty="0"/>
          </a:p>
        </p:txBody>
      </p:sp>
    </p:spTree>
    <p:extLst>
      <p:ext uri="{BB962C8B-B14F-4D97-AF65-F5344CB8AC3E}">
        <p14:creationId xmlns:p14="http://schemas.microsoft.com/office/powerpoint/2010/main" val="292716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5E6F14-0651-CDA0-8399-90CC8347C217}"/>
              </a:ext>
            </a:extLst>
          </p:cNvPr>
          <p:cNvSpPr>
            <a:spLocks noGrp="1"/>
          </p:cNvSpPr>
          <p:nvPr>
            <p:ph type="title"/>
          </p:nvPr>
        </p:nvSpPr>
        <p:spPr>
          <a:xfrm>
            <a:off x="6977031" y="467271"/>
            <a:ext cx="3876357" cy="2052522"/>
          </a:xfrm>
        </p:spPr>
        <p:txBody>
          <a:bodyPr anchor="b">
            <a:normAutofit/>
          </a:bodyPr>
          <a:lstStyle/>
          <a:p>
            <a:r>
              <a:rPr lang="en-US" sz="5200">
                <a:ea typeface="+mj-lt"/>
                <a:cs typeface="+mj-lt"/>
              </a:rPr>
              <a:t>Benefits of Remote Work</a:t>
            </a:r>
            <a:endParaRPr lang="en-US" sz="5200"/>
          </a:p>
        </p:txBody>
      </p:sp>
      <p:sp>
        <p:nvSpPr>
          <p:cNvPr id="1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7883" y="2102603"/>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CBC9A5-2EC2-43B3-BE31-8C21041EA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9505" cy="2553552"/>
          </a:xfrm>
          <a:custGeom>
            <a:avLst/>
            <a:gdLst>
              <a:gd name="connsiteX0" fmla="*/ 0 w 3219505"/>
              <a:gd name="connsiteY0" fmla="*/ 0 h 2553552"/>
              <a:gd name="connsiteX1" fmla="*/ 3168418 w 3219505"/>
              <a:gd name="connsiteY1" fmla="*/ 0 h 2553552"/>
              <a:gd name="connsiteX2" fmla="*/ 3176885 w 3219505"/>
              <a:gd name="connsiteY2" fmla="*/ 32928 h 2553552"/>
              <a:gd name="connsiteX3" fmla="*/ 3219505 w 3219505"/>
              <a:gd name="connsiteY3" fmla="*/ 455715 h 2553552"/>
              <a:gd name="connsiteX4" fmla="*/ 1121668 w 3219505"/>
              <a:gd name="connsiteY4" fmla="*/ 2553552 h 2553552"/>
              <a:gd name="connsiteX5" fmla="*/ 121715 w 3219505"/>
              <a:gd name="connsiteY5" fmla="*/ 2300354 h 2553552"/>
              <a:gd name="connsiteX6" fmla="*/ 0 w 3219505"/>
              <a:gd name="connsiteY6" fmla="*/ 2226411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505" h="2553552">
                <a:moveTo>
                  <a:pt x="0" y="0"/>
                </a:moveTo>
                <a:lnTo>
                  <a:pt x="3168418" y="0"/>
                </a:lnTo>
                <a:lnTo>
                  <a:pt x="3176885" y="32928"/>
                </a:lnTo>
                <a:cubicBezTo>
                  <a:pt x="3204830" y="169492"/>
                  <a:pt x="3219505" y="310890"/>
                  <a:pt x="3219505" y="455715"/>
                </a:cubicBezTo>
                <a:cubicBezTo>
                  <a:pt x="3219505" y="1614318"/>
                  <a:pt x="2280271" y="2553552"/>
                  <a:pt x="1121668" y="2553552"/>
                </a:cubicBezTo>
                <a:cubicBezTo>
                  <a:pt x="759605" y="2553552"/>
                  <a:pt x="418964" y="2461830"/>
                  <a:pt x="121715" y="2300354"/>
                </a:cubicBezTo>
                <a:lnTo>
                  <a:pt x="0" y="222641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lock outline">
            <a:extLst>
              <a:ext uri="{FF2B5EF4-FFF2-40B4-BE49-F238E27FC236}">
                <a16:creationId xmlns:a16="http://schemas.microsoft.com/office/drawing/2014/main" id="{C12E1C36-5A1F-A844-4CA1-1E47D2015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865" y="136525"/>
            <a:ext cx="1935439" cy="1935439"/>
          </a:xfrm>
          <a:prstGeom prst="rect">
            <a:avLst/>
          </a:prstGeom>
        </p:spPr>
      </p:pic>
      <p:sp>
        <p:nvSpPr>
          <p:cNvPr id="18" name="Oval 17">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433" y="118885"/>
            <a:ext cx="2501404" cy="2501404"/>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arth globe: Americas with solid fill">
            <a:extLst>
              <a:ext uri="{FF2B5EF4-FFF2-40B4-BE49-F238E27FC236}">
                <a16:creationId xmlns:a16="http://schemas.microsoft.com/office/drawing/2014/main" id="{1B2B37FA-227B-34D0-37C8-6B7E6F5A99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7324" y="598776"/>
            <a:ext cx="1541622" cy="1541622"/>
          </a:xfrm>
          <a:prstGeom prst="rect">
            <a:avLst/>
          </a:prstGeom>
        </p:spPr>
      </p:pic>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269" y="2905060"/>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2" name="Oval 21">
            <a:extLst>
              <a:ext uri="{FF2B5EF4-FFF2-40B4-BE49-F238E27FC236}">
                <a16:creationId xmlns:a16="http://schemas.microsoft.com/office/drawing/2014/main" id="{5EF6BFFD-743B-47E9-AC55-ACA07581F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5236" y="2756813"/>
            <a:ext cx="2339616" cy="2339616"/>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065" y="554476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solidFill>
                <a:schemeClr val="tx1">
                  <a:alpha val="60000"/>
                </a:schemeClr>
              </a:solidFill>
            </a:endParaRPr>
          </a:p>
        </p:txBody>
      </p:sp>
      <p:sp>
        <p:nvSpPr>
          <p:cNvPr id="3" name="Content Placeholder 2">
            <a:extLst>
              <a:ext uri="{FF2B5EF4-FFF2-40B4-BE49-F238E27FC236}">
                <a16:creationId xmlns:a16="http://schemas.microsoft.com/office/drawing/2014/main" id="{775CBCBD-6C60-D2E4-FB8D-CA94698ABBA0}"/>
              </a:ext>
            </a:extLst>
          </p:cNvPr>
          <p:cNvSpPr>
            <a:spLocks noGrp="1"/>
          </p:cNvSpPr>
          <p:nvPr>
            <p:ph idx="1"/>
          </p:nvPr>
        </p:nvSpPr>
        <p:spPr>
          <a:xfrm>
            <a:off x="7011811" y="2990818"/>
            <a:ext cx="3841579" cy="2913872"/>
          </a:xfrm>
        </p:spPr>
        <p:txBody>
          <a:bodyPr vert="horz" lIns="91440" tIns="45720" rIns="91440" bIns="45720" rtlCol="0" anchor="t">
            <a:normAutofit/>
          </a:bodyPr>
          <a:lstStyle/>
          <a:p>
            <a:r>
              <a:rPr lang="en-US" sz="2000" b="1">
                <a:solidFill>
                  <a:schemeClr val="tx1">
                    <a:alpha val="80000"/>
                  </a:schemeClr>
                </a:solidFill>
                <a:ea typeface="+mn-lt"/>
                <a:cs typeface="+mn-lt"/>
              </a:rPr>
              <a:t>For Employees:</a:t>
            </a:r>
            <a:endParaRPr lang="en-US" sz="2000">
              <a:solidFill>
                <a:schemeClr val="tx1">
                  <a:alpha val="80000"/>
                </a:schemeClr>
              </a:solidFill>
            </a:endParaRPr>
          </a:p>
          <a:p>
            <a:r>
              <a:rPr lang="en-US" sz="2000">
                <a:solidFill>
                  <a:schemeClr val="tx1">
                    <a:alpha val="80000"/>
                  </a:schemeClr>
                </a:solidFill>
                <a:ea typeface="+mn-lt"/>
                <a:cs typeface="+mn-lt"/>
              </a:rPr>
              <a:t>Flexibility and better work-life balance.</a:t>
            </a:r>
            <a:endParaRPr lang="en-US" sz="2000">
              <a:solidFill>
                <a:schemeClr val="tx1">
                  <a:alpha val="80000"/>
                </a:schemeClr>
              </a:solidFill>
            </a:endParaRPr>
          </a:p>
          <a:p>
            <a:r>
              <a:rPr lang="en-US" sz="2000">
                <a:solidFill>
                  <a:schemeClr val="tx1">
                    <a:alpha val="80000"/>
                  </a:schemeClr>
                </a:solidFill>
                <a:ea typeface="+mn-lt"/>
                <a:cs typeface="+mn-lt"/>
              </a:rPr>
              <a:t>Reduced commute stress.</a:t>
            </a:r>
            <a:endParaRPr lang="en-US" sz="2000">
              <a:solidFill>
                <a:schemeClr val="tx1">
                  <a:alpha val="80000"/>
                </a:schemeClr>
              </a:solidFill>
            </a:endParaRPr>
          </a:p>
          <a:p>
            <a:r>
              <a:rPr lang="en-US" sz="2000" b="1">
                <a:solidFill>
                  <a:schemeClr val="tx1">
                    <a:alpha val="80000"/>
                  </a:schemeClr>
                </a:solidFill>
                <a:ea typeface="+mn-lt"/>
                <a:cs typeface="+mn-lt"/>
              </a:rPr>
              <a:t>For Employers:</a:t>
            </a:r>
            <a:endParaRPr lang="en-US" sz="2000">
              <a:solidFill>
                <a:schemeClr val="tx1">
                  <a:alpha val="80000"/>
                </a:schemeClr>
              </a:solidFill>
            </a:endParaRPr>
          </a:p>
          <a:p>
            <a:r>
              <a:rPr lang="en-US" sz="2000">
                <a:solidFill>
                  <a:schemeClr val="tx1">
                    <a:alpha val="80000"/>
                  </a:schemeClr>
                </a:solidFill>
                <a:ea typeface="+mn-lt"/>
                <a:cs typeface="+mn-lt"/>
              </a:rPr>
              <a:t>Larger talent pool.</a:t>
            </a:r>
            <a:endParaRPr lang="en-US" sz="2000">
              <a:solidFill>
                <a:schemeClr val="tx1">
                  <a:alpha val="80000"/>
                </a:schemeClr>
              </a:solidFill>
            </a:endParaRPr>
          </a:p>
          <a:p>
            <a:r>
              <a:rPr lang="en-US" sz="2000">
                <a:solidFill>
                  <a:schemeClr val="tx1">
                    <a:alpha val="80000"/>
                  </a:schemeClr>
                </a:solidFill>
                <a:ea typeface="+mn-lt"/>
                <a:cs typeface="+mn-lt"/>
              </a:rPr>
              <a:t>Lower overhead costs.</a:t>
            </a:r>
            <a:endParaRPr lang="en-US" sz="2000">
              <a:solidFill>
                <a:schemeClr val="tx1">
                  <a:alpha val="80000"/>
                </a:schemeClr>
              </a:solidFill>
            </a:endParaRPr>
          </a:p>
          <a:p>
            <a:endParaRPr lang="en-US" sz="2000">
              <a:solidFill>
                <a:schemeClr val="tx1">
                  <a:alpha val="80000"/>
                </a:schemeClr>
              </a:solidFill>
            </a:endParaRPr>
          </a:p>
        </p:txBody>
      </p:sp>
      <p:pic>
        <p:nvPicPr>
          <p:cNvPr id="7" name="Graphic 6" descr="Work from home Wi-Fi with solid fill">
            <a:extLst>
              <a:ext uri="{FF2B5EF4-FFF2-40B4-BE49-F238E27FC236}">
                <a16:creationId xmlns:a16="http://schemas.microsoft.com/office/drawing/2014/main" id="{CD1C66E1-5C82-BB1D-AC7B-4A7DAA8DD9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865" y="3659227"/>
            <a:ext cx="2961232" cy="2961232"/>
          </a:xfrm>
          <a:prstGeom prst="rect">
            <a:avLst/>
          </a:prstGeom>
        </p:spPr>
      </p:pic>
      <p:pic>
        <p:nvPicPr>
          <p:cNvPr id="4" name="Graphic 3" descr="Dollar with solid fill">
            <a:extLst>
              <a:ext uri="{FF2B5EF4-FFF2-40B4-BE49-F238E27FC236}">
                <a16:creationId xmlns:a16="http://schemas.microsoft.com/office/drawing/2014/main" id="{BD9913CC-9374-6AE2-573D-82B3131758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54088" y="3205665"/>
            <a:ext cx="1441912" cy="1441912"/>
          </a:xfrm>
          <a:prstGeom prst="rect">
            <a:avLst/>
          </a:prstGeom>
        </p:spPr>
      </p:pic>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06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 looking at papers&#10;&#10;AI-generated content may be incorrect.">
            <a:extLst>
              <a:ext uri="{FF2B5EF4-FFF2-40B4-BE49-F238E27FC236}">
                <a16:creationId xmlns:a16="http://schemas.microsoft.com/office/drawing/2014/main" id="{8A4AEC74-11FC-1EB4-DCFC-97D4E15B776D}"/>
              </a:ext>
            </a:extLst>
          </p:cNvPr>
          <p:cNvPicPr>
            <a:picLocks noChangeAspect="1"/>
          </p:cNvPicPr>
          <p:nvPr/>
        </p:nvPicPr>
        <p:blipFill>
          <a:blip r:embed="rId3"/>
          <a:srcRect r="5882" b="-1"/>
          <a:stretch>
            <a:fillRect/>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8FE9FC-A2E4-1DB8-0342-818C2A5E0008}"/>
              </a:ext>
            </a:extLst>
          </p:cNvPr>
          <p:cNvSpPr>
            <a:spLocks noGrp="1"/>
          </p:cNvSpPr>
          <p:nvPr>
            <p:ph type="title"/>
          </p:nvPr>
        </p:nvSpPr>
        <p:spPr>
          <a:xfrm>
            <a:off x="838200" y="365125"/>
            <a:ext cx="3822189" cy="1899912"/>
          </a:xfrm>
        </p:spPr>
        <p:txBody>
          <a:bodyPr>
            <a:normAutofit/>
          </a:bodyPr>
          <a:lstStyle/>
          <a:p>
            <a:r>
              <a:rPr lang="en-US" sz="4000">
                <a:ea typeface="+mj-lt"/>
                <a:cs typeface="+mj-lt"/>
              </a:rPr>
              <a:t>Benefits of In-Office Work</a:t>
            </a:r>
            <a:endParaRPr lang="en-US" sz="4000"/>
          </a:p>
        </p:txBody>
      </p:sp>
      <p:sp>
        <p:nvSpPr>
          <p:cNvPr id="3" name="Content Placeholder 2">
            <a:extLst>
              <a:ext uri="{FF2B5EF4-FFF2-40B4-BE49-F238E27FC236}">
                <a16:creationId xmlns:a16="http://schemas.microsoft.com/office/drawing/2014/main" id="{F33B54B2-E8CA-D4D7-258D-CED0E020D39E}"/>
              </a:ext>
            </a:extLst>
          </p:cNvPr>
          <p:cNvSpPr>
            <a:spLocks noGrp="1"/>
          </p:cNvSpPr>
          <p:nvPr>
            <p:ph idx="1"/>
          </p:nvPr>
        </p:nvSpPr>
        <p:spPr>
          <a:xfrm>
            <a:off x="838200" y="2434201"/>
            <a:ext cx="3822189" cy="3742762"/>
          </a:xfrm>
        </p:spPr>
        <p:txBody>
          <a:bodyPr vert="horz" lIns="91440" tIns="45720" rIns="91440" bIns="45720" rtlCol="0">
            <a:normAutofit/>
          </a:bodyPr>
          <a:lstStyle/>
          <a:p>
            <a:r>
              <a:rPr lang="en-US" sz="2000" b="1">
                <a:ea typeface="+mn-lt"/>
                <a:cs typeface="+mn-lt"/>
              </a:rPr>
              <a:t>Collaboration &amp; Culture:</a:t>
            </a:r>
            <a:r>
              <a:rPr lang="en-US" sz="2000">
                <a:ea typeface="+mn-lt"/>
                <a:cs typeface="+mn-lt"/>
              </a:rPr>
              <a:t> Easier brainstorming, stronger relationships.</a:t>
            </a:r>
          </a:p>
          <a:p>
            <a:r>
              <a:rPr lang="en-US" sz="2000" b="1">
                <a:ea typeface="+mn-lt"/>
                <a:cs typeface="+mn-lt"/>
              </a:rPr>
              <a:t>Structure &amp; Routine:</a:t>
            </a:r>
            <a:r>
              <a:rPr lang="en-US" sz="2000">
                <a:ea typeface="+mn-lt"/>
                <a:cs typeface="+mn-lt"/>
              </a:rPr>
              <a:t> Clear boundaries between work and home.</a:t>
            </a:r>
          </a:p>
          <a:p>
            <a:r>
              <a:rPr lang="en-US" sz="2000" b="1">
                <a:ea typeface="+mn-lt"/>
                <a:cs typeface="+mn-lt"/>
              </a:rPr>
              <a:t>Resource Access:</a:t>
            </a:r>
            <a:r>
              <a:rPr lang="en-US" sz="2000">
                <a:ea typeface="+mn-lt"/>
                <a:cs typeface="+mn-lt"/>
              </a:rPr>
              <a:t> Immediate access to tools, technology, and support.</a:t>
            </a:r>
          </a:p>
          <a:p>
            <a:endParaRPr lang="en-US" sz="2000">
              <a:ea typeface="+mn-lt"/>
              <a:cs typeface="+mn-lt"/>
            </a:endParaRPr>
          </a:p>
        </p:txBody>
      </p:sp>
      <p:sp>
        <p:nvSpPr>
          <p:cNvPr id="6" name="TextBox 5">
            <a:extLst>
              <a:ext uri="{FF2B5EF4-FFF2-40B4-BE49-F238E27FC236}">
                <a16:creationId xmlns:a16="http://schemas.microsoft.com/office/drawing/2014/main" id="{0F3A974C-3C4D-8602-4F75-1D547DC84ECF}"/>
              </a:ext>
            </a:extLst>
          </p:cNvPr>
          <p:cNvSpPr txBox="1"/>
          <p:nvPr/>
        </p:nvSpPr>
        <p:spPr>
          <a:xfrm>
            <a:off x="8059119" y="6483457"/>
            <a:ext cx="4132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FFFFFF"/>
                </a:solidFill>
              </a:rPr>
              <a:t>Note. </a:t>
            </a:r>
            <a:r>
              <a:rPr lang="en-US" dirty="0">
                <a:solidFill>
                  <a:srgbClr val="FFFFFF"/>
                </a:solidFill>
              </a:rPr>
              <a:t>Office Team</a:t>
            </a:r>
            <a:r>
              <a:rPr lang="en-US" dirty="0">
                <a:solidFill>
                  <a:srgbClr val="FFFFFF"/>
                </a:solidFill>
                <a:ea typeface="+mn-lt"/>
                <a:cs typeface="+mn-lt"/>
              </a:rPr>
              <a:t>work   Stock Image</a:t>
            </a:r>
            <a:endParaRPr lang="en-US" i="1" dirty="0" err="1">
              <a:solidFill>
                <a:srgbClr val="FFFFFF"/>
              </a:solidFill>
            </a:endParaRPr>
          </a:p>
        </p:txBody>
      </p:sp>
    </p:spTree>
    <p:extLst>
      <p:ext uri="{BB962C8B-B14F-4D97-AF65-F5344CB8AC3E}">
        <p14:creationId xmlns:p14="http://schemas.microsoft.com/office/powerpoint/2010/main" val="2764506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44D244-EF97-1C30-1E7C-9408E4AED343}"/>
              </a:ext>
            </a:extLst>
          </p:cNvPr>
          <p:cNvSpPr>
            <a:spLocks noGrp="1"/>
          </p:cNvSpPr>
          <p:nvPr>
            <p:ph type="title"/>
          </p:nvPr>
        </p:nvSpPr>
        <p:spPr>
          <a:xfrm>
            <a:off x="6657715" y="467271"/>
            <a:ext cx="4195674" cy="2052522"/>
          </a:xfrm>
        </p:spPr>
        <p:txBody>
          <a:bodyPr anchor="b">
            <a:normAutofit/>
          </a:bodyPr>
          <a:lstStyle/>
          <a:p>
            <a:r>
              <a:rPr lang="en-US" sz="5600">
                <a:ea typeface="+mj-lt"/>
                <a:cs typeface="+mj-lt"/>
              </a:rPr>
              <a:t>Challenges of Each Model</a:t>
            </a:r>
            <a:endParaRPr lang="en-US" sz="5600"/>
          </a:p>
        </p:txBody>
      </p:sp>
      <p:sp>
        <p:nvSpPr>
          <p:cNvPr id="21" name="Oval 2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614C7C0-FA1D-4105-8345-1DF76F9870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753" y="703679"/>
            <a:ext cx="753718" cy="1016562"/>
            <a:chOff x="422753" y="703679"/>
            <a:chExt cx="753718" cy="1016562"/>
          </a:xfrm>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grpSp>
      <p:pic>
        <p:nvPicPr>
          <p:cNvPr id="4" name="Graphic 3" descr="Scales of justice outline">
            <a:extLst>
              <a:ext uri="{FF2B5EF4-FFF2-40B4-BE49-F238E27FC236}">
                <a16:creationId xmlns:a16="http://schemas.microsoft.com/office/drawing/2014/main" id="{C9BBCF5A-FB86-8643-1700-5F8F27554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770" y="1448957"/>
            <a:ext cx="3952579" cy="3952579"/>
          </a:xfrm>
          <a:prstGeom prst="rect">
            <a:avLst/>
          </a:prstGeom>
        </p:spPr>
      </p:pic>
      <p:sp>
        <p:nvSpPr>
          <p:cNvPr id="3" name="Content Placeholder 2">
            <a:extLst>
              <a:ext uri="{FF2B5EF4-FFF2-40B4-BE49-F238E27FC236}">
                <a16:creationId xmlns:a16="http://schemas.microsoft.com/office/drawing/2014/main" id="{27F4C4B4-0FFE-C295-E98E-122C5EB7AE55}"/>
              </a:ext>
            </a:extLst>
          </p:cNvPr>
          <p:cNvSpPr>
            <a:spLocks noGrp="1"/>
          </p:cNvSpPr>
          <p:nvPr>
            <p:ph idx="1"/>
          </p:nvPr>
        </p:nvSpPr>
        <p:spPr>
          <a:xfrm>
            <a:off x="6695359" y="2990818"/>
            <a:ext cx="4158031" cy="2913872"/>
          </a:xfrm>
        </p:spPr>
        <p:txBody>
          <a:bodyPr vert="horz" lIns="91440" tIns="45720" rIns="91440" bIns="45720" rtlCol="0" anchor="t">
            <a:normAutofit/>
          </a:bodyPr>
          <a:lstStyle/>
          <a:p>
            <a:r>
              <a:rPr lang="en-US" sz="1900" b="1">
                <a:solidFill>
                  <a:schemeClr val="tx1">
                    <a:alpha val="80000"/>
                  </a:schemeClr>
                </a:solidFill>
                <a:ea typeface="+mn-lt"/>
                <a:cs typeface="+mn-lt"/>
              </a:rPr>
              <a:t>Remote Work Challenges:</a:t>
            </a:r>
            <a:endParaRPr lang="en-US" sz="1900">
              <a:solidFill>
                <a:schemeClr val="tx1">
                  <a:alpha val="80000"/>
                </a:schemeClr>
              </a:solidFill>
              <a:ea typeface="+mn-lt"/>
              <a:cs typeface="+mn-lt"/>
            </a:endParaRPr>
          </a:p>
          <a:p>
            <a:r>
              <a:rPr lang="en-US" sz="1900">
                <a:solidFill>
                  <a:schemeClr val="tx1">
                    <a:alpha val="80000"/>
                  </a:schemeClr>
                </a:solidFill>
                <a:ea typeface="+mn-lt"/>
                <a:cs typeface="+mn-lt"/>
              </a:rPr>
              <a:t>Isolation and communication gaps.</a:t>
            </a:r>
          </a:p>
          <a:p>
            <a:r>
              <a:rPr lang="en-US" sz="1900">
                <a:solidFill>
                  <a:schemeClr val="tx1">
                    <a:alpha val="80000"/>
                  </a:schemeClr>
                </a:solidFill>
                <a:ea typeface="+mn-lt"/>
                <a:cs typeface="+mn-lt"/>
              </a:rPr>
              <a:t>Harder to maintain company culture.</a:t>
            </a:r>
          </a:p>
          <a:p>
            <a:r>
              <a:rPr lang="en-US" sz="1900" b="1">
                <a:solidFill>
                  <a:schemeClr val="tx1">
                    <a:alpha val="80000"/>
                  </a:schemeClr>
                </a:solidFill>
                <a:ea typeface="+mn-lt"/>
                <a:cs typeface="+mn-lt"/>
              </a:rPr>
              <a:t>In-Office Challenges:</a:t>
            </a:r>
            <a:endParaRPr lang="en-US" sz="1900">
              <a:solidFill>
                <a:schemeClr val="tx1">
                  <a:alpha val="80000"/>
                </a:schemeClr>
              </a:solidFill>
              <a:ea typeface="+mn-lt"/>
              <a:cs typeface="+mn-lt"/>
            </a:endParaRPr>
          </a:p>
          <a:p>
            <a:r>
              <a:rPr lang="en-US" sz="1900">
                <a:solidFill>
                  <a:schemeClr val="tx1">
                    <a:alpha val="80000"/>
                  </a:schemeClr>
                </a:solidFill>
                <a:ea typeface="+mn-lt"/>
                <a:cs typeface="+mn-lt"/>
              </a:rPr>
              <a:t>Commute time and costs.</a:t>
            </a:r>
          </a:p>
          <a:p>
            <a:r>
              <a:rPr lang="en-US" sz="1900">
                <a:solidFill>
                  <a:schemeClr val="tx1">
                    <a:alpha val="80000"/>
                  </a:schemeClr>
                </a:solidFill>
                <a:ea typeface="+mn-lt"/>
                <a:cs typeface="+mn-lt"/>
              </a:rPr>
              <a:t>Less flexibility for employees.</a:t>
            </a:r>
          </a:p>
          <a:p>
            <a:endParaRPr lang="en-US" sz="1900">
              <a:solidFill>
                <a:schemeClr val="tx1">
                  <a:alpha val="80000"/>
                </a:schemeClr>
              </a:solidFill>
            </a:endParaRPr>
          </a:p>
        </p:txBody>
      </p:sp>
      <p:sp>
        <p:nvSpPr>
          <p:cNvPr id="2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749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64" name="Rectangle 46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E1AD5-1BE6-580F-90F9-DA8FE6494E4C}"/>
              </a:ext>
            </a:extLst>
          </p:cNvPr>
          <p:cNvSpPr>
            <a:spLocks noGrp="1"/>
          </p:cNvSpPr>
          <p:nvPr>
            <p:ph type="title"/>
          </p:nvPr>
        </p:nvSpPr>
        <p:spPr>
          <a:xfrm>
            <a:off x="761803" y="350196"/>
            <a:ext cx="4646904" cy="1624520"/>
          </a:xfrm>
        </p:spPr>
        <p:txBody>
          <a:bodyPr anchor="ctr">
            <a:normAutofit/>
          </a:bodyPr>
          <a:lstStyle/>
          <a:p>
            <a:r>
              <a:rPr lang="en-US" sz="4000"/>
              <a:t>The Hybrid Future</a:t>
            </a:r>
          </a:p>
        </p:txBody>
      </p:sp>
      <p:sp>
        <p:nvSpPr>
          <p:cNvPr id="456" name="Content Placeholder 455">
            <a:extLst>
              <a:ext uri="{FF2B5EF4-FFF2-40B4-BE49-F238E27FC236}">
                <a16:creationId xmlns:a16="http://schemas.microsoft.com/office/drawing/2014/main" id="{28B2C1F0-43F1-E1AC-6B24-CB98AA1EEF96}"/>
              </a:ext>
            </a:extLst>
          </p:cNvPr>
          <p:cNvSpPr>
            <a:spLocks noGrp="1"/>
          </p:cNvSpPr>
          <p:nvPr>
            <p:ph idx="1"/>
          </p:nvPr>
        </p:nvSpPr>
        <p:spPr>
          <a:xfrm>
            <a:off x="474255" y="1621766"/>
            <a:ext cx="4646905" cy="3613149"/>
          </a:xfrm>
        </p:spPr>
        <p:txBody>
          <a:bodyPr vert="horz" lIns="91440" tIns="45720" rIns="91440" bIns="45720" rtlCol="0" anchor="ctr">
            <a:normAutofit/>
          </a:bodyPr>
          <a:lstStyle/>
          <a:p>
            <a:r>
              <a:rPr lang="en-US" sz="2000"/>
              <a:t>Many Companies are adopting a hybrid model.</a:t>
            </a:r>
          </a:p>
          <a:p>
            <a:r>
              <a:rPr lang="en-US" sz="2000"/>
              <a:t>Combines Flexibility of remote ork ith collaboration of office ork.</a:t>
            </a:r>
          </a:p>
          <a:p>
            <a:r>
              <a:rPr lang="en-US" sz="2000"/>
              <a:t>Example: 3 Days in office, 2 days remote</a:t>
            </a:r>
          </a:p>
        </p:txBody>
      </p:sp>
      <p:pic>
        <p:nvPicPr>
          <p:cNvPr id="458" name="Picture 457">
            <a:extLst>
              <a:ext uri="{FF2B5EF4-FFF2-40B4-BE49-F238E27FC236}">
                <a16:creationId xmlns:a16="http://schemas.microsoft.com/office/drawing/2014/main" id="{399CBEB0-8F32-229C-A73F-3C2E1C14DCC1}"/>
              </a:ext>
            </a:extLst>
          </p:cNvPr>
          <p:cNvPicPr>
            <a:picLocks noChangeAspect="1"/>
          </p:cNvPicPr>
          <p:nvPr/>
        </p:nvPicPr>
        <p:blipFill>
          <a:blip r:embed="rId3"/>
          <a:srcRect l="32844" r="20228" b="6250"/>
          <a:stretch>
            <a:fillRect/>
          </a:stretch>
        </p:blipFill>
        <p:spPr>
          <a:xfrm>
            <a:off x="6096000" y="1"/>
            <a:ext cx="6102825" cy="6858000"/>
          </a:xfrm>
          <a:prstGeom prst="rect">
            <a:avLst/>
          </a:prstGeom>
        </p:spPr>
      </p:pic>
      <p:graphicFrame>
        <p:nvGraphicFramePr>
          <p:cNvPr id="465" name="Diagram 464">
            <a:extLst>
              <a:ext uri="{FF2B5EF4-FFF2-40B4-BE49-F238E27FC236}">
                <a16:creationId xmlns:a16="http://schemas.microsoft.com/office/drawing/2014/main" id="{4E666615-D568-7754-4E3B-0CCA8CA4E3C5}"/>
              </a:ext>
            </a:extLst>
          </p:cNvPr>
          <p:cNvGraphicFramePr/>
          <p:nvPr>
            <p:extLst>
              <p:ext uri="{D42A27DB-BD31-4B8C-83A1-F6EECF244321}">
                <p14:modId xmlns:p14="http://schemas.microsoft.com/office/powerpoint/2010/main" val="1457634681"/>
              </p:ext>
            </p:extLst>
          </p:nvPr>
        </p:nvGraphicFramePr>
        <p:xfrm>
          <a:off x="739459" y="3893419"/>
          <a:ext cx="4126302" cy="3226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33918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B8B4E-AE4D-83F4-F511-4916F60261A7}"/>
              </a:ext>
            </a:extLst>
          </p:cNvPr>
          <p:cNvSpPr>
            <a:spLocks noGrp="1"/>
          </p:cNvSpPr>
          <p:nvPr>
            <p:ph type="title"/>
          </p:nvPr>
        </p:nvSpPr>
        <p:spPr>
          <a:xfrm>
            <a:off x="640080" y="325369"/>
            <a:ext cx="4368602" cy="1956841"/>
          </a:xfrm>
        </p:spPr>
        <p:txBody>
          <a:bodyPr anchor="b">
            <a:normAutofit/>
          </a:bodyPr>
          <a:lstStyle/>
          <a:p>
            <a:r>
              <a:rPr lang="en-US" sz="5400">
                <a:ea typeface="+mj-lt"/>
                <a:cs typeface="+mj-lt"/>
              </a:rPr>
              <a:t>Conclusion / Key Takeaways</a:t>
            </a:r>
            <a:endParaRPr lang="en-US" sz="5400"/>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EBB8B1-A53E-7551-9ED2-88FE22EC0E3D}"/>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Remote work = flexibility, global talent, cost savings.</a:t>
            </a:r>
            <a:endParaRPr lang="en-US" sz="2200"/>
          </a:p>
          <a:p>
            <a:r>
              <a:rPr lang="en-US" sz="2200">
                <a:ea typeface="+mn-lt"/>
                <a:cs typeface="+mn-lt"/>
              </a:rPr>
              <a:t>In-office work = culture, collaboration, structure.</a:t>
            </a:r>
            <a:endParaRPr lang="en-US" sz="2200"/>
          </a:p>
          <a:p>
            <a:r>
              <a:rPr lang="en-US" sz="2200">
                <a:ea typeface="+mn-lt"/>
                <a:cs typeface="+mn-lt"/>
              </a:rPr>
              <a:t>Hybrid is emerging as the sustainable solution.</a:t>
            </a:r>
            <a:endParaRPr lang="en-US" sz="2200"/>
          </a:p>
          <a:p>
            <a:endParaRPr lang="en-US" sz="2200"/>
          </a:p>
        </p:txBody>
      </p:sp>
      <p:pic>
        <p:nvPicPr>
          <p:cNvPr id="4" name="Picture 3" descr="A person running up a set of stairs&#10;&#10;AI-generated content may be incorrect.">
            <a:extLst>
              <a:ext uri="{FF2B5EF4-FFF2-40B4-BE49-F238E27FC236}">
                <a16:creationId xmlns:a16="http://schemas.microsoft.com/office/drawing/2014/main" id="{9486B40D-EC64-85FD-44CF-85DC65CDF916}"/>
              </a:ext>
            </a:extLst>
          </p:cNvPr>
          <p:cNvPicPr>
            <a:picLocks noChangeAspect="1"/>
          </p:cNvPicPr>
          <p:nvPr/>
        </p:nvPicPr>
        <p:blipFill>
          <a:blip r:embed="rId3"/>
          <a:srcRect l="11122" r="2192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C24852D9-F584-DE3D-491C-1212144CBD1E}"/>
              </a:ext>
            </a:extLst>
          </p:cNvPr>
          <p:cNvSpPr txBox="1"/>
          <p:nvPr/>
        </p:nvSpPr>
        <p:spPr>
          <a:xfrm>
            <a:off x="3044575" y="6583468"/>
            <a:ext cx="46934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i="1" dirty="0"/>
              <a:t>Note. </a:t>
            </a:r>
            <a:r>
              <a:rPr lang="en-US" sz="1200" dirty="0"/>
              <a:t>Stock image search for success</a:t>
            </a:r>
            <a:endParaRPr lang="en-US" sz="1200"/>
          </a:p>
        </p:txBody>
      </p:sp>
    </p:spTree>
    <p:extLst>
      <p:ext uri="{BB962C8B-B14F-4D97-AF65-F5344CB8AC3E}">
        <p14:creationId xmlns:p14="http://schemas.microsoft.com/office/powerpoint/2010/main" val="36271007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The Future of Work: Remote vs. In-Office</vt:lpstr>
      <vt:lpstr>The Shift in Work Trends</vt:lpstr>
      <vt:lpstr>Benefits of Remote Work</vt:lpstr>
      <vt:lpstr>Benefits of In-Office Work</vt:lpstr>
      <vt:lpstr>Challenges of Each Model</vt:lpstr>
      <vt:lpstr>The Hybrid Future</vt:lpstr>
      <vt:lpstr>Conclusion / Key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233</cp:revision>
  <dcterms:created xsi:type="dcterms:W3CDTF">2025-09-21T17:58:09Z</dcterms:created>
  <dcterms:modified xsi:type="dcterms:W3CDTF">2025-09-21T20:05:32Z</dcterms:modified>
</cp:coreProperties>
</file>